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0" r:id="rId3"/>
    <p:sldId id="263" r:id="rId4"/>
    <p:sldId id="261" r:id="rId5"/>
    <p:sldId id="284" r:id="rId6"/>
    <p:sldId id="283" r:id="rId7"/>
    <p:sldId id="264" r:id="rId8"/>
    <p:sldId id="265" r:id="rId9"/>
    <p:sldId id="266" r:id="rId10"/>
    <p:sldId id="267" r:id="rId11"/>
    <p:sldId id="268" r:id="rId12"/>
    <p:sldId id="270" r:id="rId13"/>
    <p:sldId id="269" r:id="rId14"/>
    <p:sldId id="275" r:id="rId15"/>
    <p:sldId id="276" r:id="rId16"/>
    <p:sldId id="274" r:id="rId17"/>
    <p:sldId id="277" r:id="rId18"/>
    <p:sldId id="280"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showGuides="1">
      <p:cViewPr varScale="1">
        <p:scale>
          <a:sx n="66" d="100"/>
          <a:sy n="66" d="100"/>
        </p:scale>
        <p:origin x="621" y="39"/>
      </p:cViewPr>
      <p:guideLst>
        <p:guide orient="horz" pos="2160"/>
        <p:guide pos="3840"/>
      </p:guideLst>
    </p:cSldViewPr>
  </p:slideViewPr>
  <p:notesTextViewPr>
    <p:cViewPr>
      <p:scale>
        <a:sx n="1" d="1"/>
        <a:sy n="1" d="1"/>
      </p:scale>
      <p:origin x="0" y="0"/>
    </p:cViewPr>
  </p:notesTextViewPr>
  <p:sorterViewPr>
    <p:cViewPr>
      <p:scale>
        <a:sx n="100" d="100"/>
        <a:sy n="100" d="100"/>
      </p:scale>
      <p:origin x="0" y="-545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ndon Bergerud" userId="ee487e69e0f443c3" providerId="LiveId" clId="{4851FA22-0481-44CE-99B0-2F1F4EC0EF93}"/>
    <pc:docChg chg="undo addSld delSld modSld sldOrd">
      <pc:chgData name="Brandon Bergerud" userId="ee487e69e0f443c3" providerId="LiveId" clId="{4851FA22-0481-44CE-99B0-2F1F4EC0EF93}" dt="2018-09-12T21:22:14.020" v="48" actId="20577"/>
      <pc:docMkLst>
        <pc:docMk/>
      </pc:docMkLst>
      <pc:sldChg chg="modSp">
        <pc:chgData name="Brandon Bergerud" userId="ee487e69e0f443c3" providerId="LiveId" clId="{4851FA22-0481-44CE-99B0-2F1F4EC0EF93}" dt="2018-09-12T19:47:31.832" v="0" actId="207"/>
        <pc:sldMkLst>
          <pc:docMk/>
          <pc:sldMk cId="1756136185" sldId="257"/>
        </pc:sldMkLst>
        <pc:spChg chg="mod">
          <ac:chgData name="Brandon Bergerud" userId="ee487e69e0f443c3" providerId="LiveId" clId="{4851FA22-0481-44CE-99B0-2F1F4EC0EF93}" dt="2018-09-12T19:47:31.832" v="0" actId="207"/>
          <ac:spMkLst>
            <pc:docMk/>
            <pc:sldMk cId="1756136185" sldId="257"/>
            <ac:spMk id="9" creationId="{1D1650A8-F8EE-4237-A8D1-459E12B5EA02}"/>
          </ac:spMkLst>
        </pc:spChg>
      </pc:sldChg>
      <pc:sldChg chg="modSp">
        <pc:chgData name="Brandon Bergerud" userId="ee487e69e0f443c3" providerId="LiveId" clId="{4851FA22-0481-44CE-99B0-2F1F4EC0EF93}" dt="2018-09-12T19:52:17.940" v="20" actId="1076"/>
        <pc:sldMkLst>
          <pc:docMk/>
          <pc:sldMk cId="2820500223" sldId="268"/>
        </pc:sldMkLst>
        <pc:graphicFrameChg chg="mod">
          <ac:chgData name="Brandon Bergerud" userId="ee487e69e0f443c3" providerId="LiveId" clId="{4851FA22-0481-44CE-99B0-2F1F4EC0EF93}" dt="2018-09-12T19:51:51.639" v="17" actId="255"/>
          <ac:graphicFrameMkLst>
            <pc:docMk/>
            <pc:sldMk cId="2820500223" sldId="268"/>
            <ac:graphicFrameMk id="5" creationId="{5DEB33DE-BAB1-44C1-AEA4-64FFD0037ECA}"/>
          </ac:graphicFrameMkLst>
        </pc:graphicFrameChg>
        <pc:picChg chg="mod">
          <ac:chgData name="Brandon Bergerud" userId="ee487e69e0f443c3" providerId="LiveId" clId="{4851FA22-0481-44CE-99B0-2F1F4EC0EF93}" dt="2018-09-12T19:52:17.940" v="20" actId="1076"/>
          <ac:picMkLst>
            <pc:docMk/>
            <pc:sldMk cId="2820500223" sldId="268"/>
            <ac:picMk id="6" creationId="{AFF0EF60-5637-4FFF-9ABE-DF104E43051E}"/>
          </ac:picMkLst>
        </pc:picChg>
      </pc:sldChg>
      <pc:sldChg chg="modSp ord">
        <pc:chgData name="Brandon Bergerud" userId="ee487e69e0f443c3" providerId="LiveId" clId="{4851FA22-0481-44CE-99B0-2F1F4EC0EF93}" dt="2018-09-12T21:22:14.020" v="48" actId="20577"/>
        <pc:sldMkLst>
          <pc:docMk/>
          <pc:sldMk cId="1013915042" sldId="274"/>
        </pc:sldMkLst>
        <pc:spChg chg="mod">
          <ac:chgData name="Brandon Bergerud" userId="ee487e69e0f443c3" providerId="LiveId" clId="{4851FA22-0481-44CE-99B0-2F1F4EC0EF93}" dt="2018-09-12T21:22:14.020" v="48" actId="20577"/>
          <ac:spMkLst>
            <pc:docMk/>
            <pc:sldMk cId="1013915042" sldId="274"/>
            <ac:spMk id="4" creationId="{A50910AA-C824-46A2-868D-9F26DFFFDF9C}"/>
          </ac:spMkLst>
        </pc:spChg>
      </pc:sldChg>
      <pc:sldChg chg="del">
        <pc:chgData name="Brandon Bergerud" userId="ee487e69e0f443c3" providerId="LiveId" clId="{4851FA22-0481-44CE-99B0-2F1F4EC0EF93}" dt="2018-09-12T19:49:06.804" v="4" actId="2696"/>
        <pc:sldMkLst>
          <pc:docMk/>
          <pc:sldMk cId="3298609936" sldId="282"/>
        </pc:sldMkLst>
      </pc:sldChg>
      <pc:sldChg chg="modSp add">
        <pc:chgData name="Brandon Bergerud" userId="ee487e69e0f443c3" providerId="LiveId" clId="{4851FA22-0481-44CE-99B0-2F1F4EC0EF93}" dt="2018-09-12T19:49:05.079" v="3" actId="1076"/>
        <pc:sldMkLst>
          <pc:docMk/>
          <pc:sldMk cId="2618465040" sldId="284"/>
        </pc:sldMkLst>
        <pc:spChg chg="mod">
          <ac:chgData name="Brandon Bergerud" userId="ee487e69e0f443c3" providerId="LiveId" clId="{4851FA22-0481-44CE-99B0-2F1F4EC0EF93}" dt="2018-09-12T19:49:05.079" v="3" actId="1076"/>
          <ac:spMkLst>
            <pc:docMk/>
            <pc:sldMk cId="2618465040" sldId="284"/>
            <ac:spMk id="3" creationId="{7583C6E5-0D43-4512-AC93-EC951A9A603C}"/>
          </ac:spMkLst>
        </pc:spChg>
        <pc:spChg chg="mod">
          <ac:chgData name="Brandon Bergerud" userId="ee487e69e0f443c3" providerId="LiveId" clId="{4851FA22-0481-44CE-99B0-2F1F4EC0EF93}" dt="2018-09-12T19:49:01.059" v="2" actId="1076"/>
          <ac:spMkLst>
            <pc:docMk/>
            <pc:sldMk cId="2618465040" sldId="284"/>
            <ac:spMk id="4" creationId="{3407F552-A66D-4653-AEA5-27180110FB6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6B3B2C-E4A0-4496-8175-D5052358A2A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70B4B62C-FEC8-415F-A6A0-2BB0047F0A09}">
      <dgm:prSet phldrT="[Text]" custT="1"/>
      <dgm:spPr>
        <a:solidFill>
          <a:schemeClr val="accent1"/>
        </a:solidFill>
      </dgm:spPr>
      <dgm:t>
        <a:bodyPr/>
        <a:lstStyle/>
        <a:p>
          <a:r>
            <a:rPr lang="en-US" sz="3000" dirty="0"/>
            <a:t>Waxing Phase</a:t>
          </a:r>
        </a:p>
      </dgm:t>
    </dgm:pt>
    <dgm:pt modelId="{23BA8EF8-DEB4-4672-BCC7-50F7AF090FFA}" type="parTrans" cxnId="{CADA1ACF-BC6F-40AB-B7E9-AF95081D631D}">
      <dgm:prSet/>
      <dgm:spPr/>
      <dgm:t>
        <a:bodyPr/>
        <a:lstStyle/>
        <a:p>
          <a:endParaRPr lang="en-US"/>
        </a:p>
      </dgm:t>
    </dgm:pt>
    <dgm:pt modelId="{077D3982-0802-424E-8659-F5DDEB09DD71}" type="sibTrans" cxnId="{CADA1ACF-BC6F-40AB-B7E9-AF95081D631D}">
      <dgm:prSet/>
      <dgm:spPr/>
      <dgm:t>
        <a:bodyPr/>
        <a:lstStyle/>
        <a:p>
          <a:endParaRPr lang="en-US"/>
        </a:p>
      </dgm:t>
    </dgm:pt>
    <dgm:pt modelId="{7EA2A8D7-FF4E-4AD3-AAA7-2C0FBDD4C231}">
      <dgm:prSet phldrT="[Text]" custT="1"/>
      <dgm:spPr>
        <a:solidFill>
          <a:srgbClr val="92D050"/>
        </a:solidFill>
      </dgm:spPr>
      <dgm:t>
        <a:bodyPr/>
        <a:lstStyle/>
        <a:p>
          <a:r>
            <a:rPr lang="en-US" sz="3000" dirty="0"/>
            <a:t>Waning Phase</a:t>
          </a:r>
        </a:p>
      </dgm:t>
    </dgm:pt>
    <dgm:pt modelId="{4507B8DB-A69F-4D3F-9894-7624B7E5B030}" type="parTrans" cxnId="{5EE0646B-C606-40B6-8BF6-812D06A833FF}">
      <dgm:prSet/>
      <dgm:spPr/>
      <dgm:t>
        <a:bodyPr/>
        <a:lstStyle/>
        <a:p>
          <a:endParaRPr lang="en-US"/>
        </a:p>
      </dgm:t>
    </dgm:pt>
    <dgm:pt modelId="{B6F9DD35-5FBC-45FC-B915-DD411DE33991}" type="sibTrans" cxnId="{5EE0646B-C606-40B6-8BF6-812D06A833FF}">
      <dgm:prSet/>
      <dgm:spPr/>
      <dgm:t>
        <a:bodyPr/>
        <a:lstStyle/>
        <a:p>
          <a:endParaRPr lang="en-US"/>
        </a:p>
      </dgm:t>
    </dgm:pt>
    <dgm:pt modelId="{0FA8CA5C-AB42-4D84-B33F-7B3A1972B75C}">
      <dgm:prSet custT="1"/>
      <dgm:spPr/>
      <dgm:t>
        <a:bodyPr/>
        <a:lstStyle/>
        <a:p>
          <a:r>
            <a:rPr lang="en-US" sz="2800" dirty="0"/>
            <a:t>Right side is illuminated</a:t>
          </a:r>
        </a:p>
      </dgm:t>
    </dgm:pt>
    <dgm:pt modelId="{1743EEF9-4190-4F15-866D-F08B2340FA19}" type="parTrans" cxnId="{FF5E2900-D934-4B52-9F70-337FFEEF73E6}">
      <dgm:prSet/>
      <dgm:spPr/>
      <dgm:t>
        <a:bodyPr/>
        <a:lstStyle/>
        <a:p>
          <a:endParaRPr lang="en-US"/>
        </a:p>
      </dgm:t>
    </dgm:pt>
    <dgm:pt modelId="{390B2D68-EA8C-478B-9ACC-5B8872788150}" type="sibTrans" cxnId="{FF5E2900-D934-4B52-9F70-337FFEEF73E6}">
      <dgm:prSet/>
      <dgm:spPr/>
      <dgm:t>
        <a:bodyPr/>
        <a:lstStyle/>
        <a:p>
          <a:endParaRPr lang="en-US"/>
        </a:p>
      </dgm:t>
    </dgm:pt>
    <dgm:pt modelId="{79FF72FB-1841-40EE-A9D8-53E4D581DA6F}">
      <dgm:prSet custT="1"/>
      <dgm:spPr/>
      <dgm:t>
        <a:bodyPr/>
        <a:lstStyle/>
        <a:p>
          <a:r>
            <a:rPr lang="en-US" sz="2800" dirty="0"/>
            <a:t>Left side is illuminated</a:t>
          </a:r>
        </a:p>
      </dgm:t>
    </dgm:pt>
    <dgm:pt modelId="{42FED8E0-179E-405A-BBC7-5C67BEDCAC00}" type="parTrans" cxnId="{9162D38F-1D29-4048-8EF1-504E9477CD74}">
      <dgm:prSet/>
      <dgm:spPr/>
      <dgm:t>
        <a:bodyPr/>
        <a:lstStyle/>
        <a:p>
          <a:endParaRPr lang="en-US"/>
        </a:p>
      </dgm:t>
    </dgm:pt>
    <dgm:pt modelId="{69C3B8AD-B37E-43FC-91F1-A799B5296BDD}" type="sibTrans" cxnId="{9162D38F-1D29-4048-8EF1-504E9477CD74}">
      <dgm:prSet/>
      <dgm:spPr/>
      <dgm:t>
        <a:bodyPr/>
        <a:lstStyle/>
        <a:p>
          <a:endParaRPr lang="en-US"/>
        </a:p>
      </dgm:t>
    </dgm:pt>
    <dgm:pt modelId="{61FB89F3-CE4D-415E-8E40-C1B946258817}" type="pres">
      <dgm:prSet presAssocID="{A06B3B2C-E4A0-4496-8175-D5052358A2AD}" presName="linear" presStyleCnt="0">
        <dgm:presLayoutVars>
          <dgm:dir/>
          <dgm:animLvl val="lvl"/>
          <dgm:resizeHandles val="exact"/>
        </dgm:presLayoutVars>
      </dgm:prSet>
      <dgm:spPr/>
    </dgm:pt>
    <dgm:pt modelId="{B7A362C2-4076-4E5E-BAF5-7847AF353F43}" type="pres">
      <dgm:prSet presAssocID="{70B4B62C-FEC8-415F-A6A0-2BB0047F0A09}" presName="parentLin" presStyleCnt="0"/>
      <dgm:spPr/>
    </dgm:pt>
    <dgm:pt modelId="{CDFCA3AF-738F-4C2B-AC23-143E659824D8}" type="pres">
      <dgm:prSet presAssocID="{70B4B62C-FEC8-415F-A6A0-2BB0047F0A09}" presName="parentLeftMargin" presStyleLbl="node1" presStyleIdx="0" presStyleCnt="2"/>
      <dgm:spPr/>
    </dgm:pt>
    <dgm:pt modelId="{7A39494C-800A-48A7-B75D-1BAF872A25EA}" type="pres">
      <dgm:prSet presAssocID="{70B4B62C-FEC8-415F-A6A0-2BB0047F0A09}" presName="parentText" presStyleLbl="node1" presStyleIdx="0" presStyleCnt="2">
        <dgm:presLayoutVars>
          <dgm:chMax val="0"/>
          <dgm:bulletEnabled val="1"/>
        </dgm:presLayoutVars>
      </dgm:prSet>
      <dgm:spPr/>
    </dgm:pt>
    <dgm:pt modelId="{D058E6DE-2C07-42B4-8B9D-E99B7D991E88}" type="pres">
      <dgm:prSet presAssocID="{70B4B62C-FEC8-415F-A6A0-2BB0047F0A09}" presName="negativeSpace" presStyleCnt="0"/>
      <dgm:spPr/>
    </dgm:pt>
    <dgm:pt modelId="{991A0C4D-B897-460D-BEC2-796BC94B64D1}" type="pres">
      <dgm:prSet presAssocID="{70B4B62C-FEC8-415F-A6A0-2BB0047F0A09}" presName="childText" presStyleLbl="conFgAcc1" presStyleIdx="0" presStyleCnt="2">
        <dgm:presLayoutVars>
          <dgm:bulletEnabled val="1"/>
        </dgm:presLayoutVars>
      </dgm:prSet>
      <dgm:spPr/>
    </dgm:pt>
    <dgm:pt modelId="{9F2EF951-D8AA-424B-BD26-5A1A80824E3B}" type="pres">
      <dgm:prSet presAssocID="{077D3982-0802-424E-8659-F5DDEB09DD71}" presName="spaceBetweenRectangles" presStyleCnt="0"/>
      <dgm:spPr/>
    </dgm:pt>
    <dgm:pt modelId="{AE188620-C341-4D88-8BD8-8E6F176944DA}" type="pres">
      <dgm:prSet presAssocID="{7EA2A8D7-FF4E-4AD3-AAA7-2C0FBDD4C231}" presName="parentLin" presStyleCnt="0"/>
      <dgm:spPr/>
    </dgm:pt>
    <dgm:pt modelId="{F3290A68-6B9A-41B4-8D67-3F2DD48A51B0}" type="pres">
      <dgm:prSet presAssocID="{7EA2A8D7-FF4E-4AD3-AAA7-2C0FBDD4C231}" presName="parentLeftMargin" presStyleLbl="node1" presStyleIdx="0" presStyleCnt="2"/>
      <dgm:spPr/>
    </dgm:pt>
    <dgm:pt modelId="{6D1D3654-5E2C-4A5A-9D41-28F90E027187}" type="pres">
      <dgm:prSet presAssocID="{7EA2A8D7-FF4E-4AD3-AAA7-2C0FBDD4C231}" presName="parentText" presStyleLbl="node1" presStyleIdx="1" presStyleCnt="2">
        <dgm:presLayoutVars>
          <dgm:chMax val="0"/>
          <dgm:bulletEnabled val="1"/>
        </dgm:presLayoutVars>
      </dgm:prSet>
      <dgm:spPr/>
    </dgm:pt>
    <dgm:pt modelId="{C79733FD-65C1-43B6-B96C-C6366C560256}" type="pres">
      <dgm:prSet presAssocID="{7EA2A8D7-FF4E-4AD3-AAA7-2C0FBDD4C231}" presName="negativeSpace" presStyleCnt="0"/>
      <dgm:spPr/>
    </dgm:pt>
    <dgm:pt modelId="{A9F399BC-C325-4509-99E7-36DE44728020}" type="pres">
      <dgm:prSet presAssocID="{7EA2A8D7-FF4E-4AD3-AAA7-2C0FBDD4C231}" presName="childText" presStyleLbl="conFgAcc1" presStyleIdx="1" presStyleCnt="2">
        <dgm:presLayoutVars>
          <dgm:bulletEnabled val="1"/>
        </dgm:presLayoutVars>
      </dgm:prSet>
      <dgm:spPr/>
    </dgm:pt>
  </dgm:ptLst>
  <dgm:cxnLst>
    <dgm:cxn modelId="{FF5E2900-D934-4B52-9F70-337FFEEF73E6}" srcId="{70B4B62C-FEC8-415F-A6A0-2BB0047F0A09}" destId="{0FA8CA5C-AB42-4D84-B33F-7B3A1972B75C}" srcOrd="0" destOrd="0" parTransId="{1743EEF9-4190-4F15-866D-F08B2340FA19}" sibTransId="{390B2D68-EA8C-478B-9ACC-5B8872788150}"/>
    <dgm:cxn modelId="{2AD9B014-0FE1-4B68-ADD8-1161D2775692}" type="presOf" srcId="{0FA8CA5C-AB42-4D84-B33F-7B3A1972B75C}" destId="{991A0C4D-B897-460D-BEC2-796BC94B64D1}" srcOrd="0" destOrd="0" presId="urn:microsoft.com/office/officeart/2005/8/layout/list1"/>
    <dgm:cxn modelId="{9E145A60-6B59-4DCA-BE65-0FA50018696D}" type="presOf" srcId="{70B4B62C-FEC8-415F-A6A0-2BB0047F0A09}" destId="{CDFCA3AF-738F-4C2B-AC23-143E659824D8}" srcOrd="0" destOrd="0" presId="urn:microsoft.com/office/officeart/2005/8/layout/list1"/>
    <dgm:cxn modelId="{20BAA049-6607-4524-B21C-ED2E9E48BF2D}" type="presOf" srcId="{A06B3B2C-E4A0-4496-8175-D5052358A2AD}" destId="{61FB89F3-CE4D-415E-8E40-C1B946258817}" srcOrd="0" destOrd="0" presId="urn:microsoft.com/office/officeart/2005/8/layout/list1"/>
    <dgm:cxn modelId="{5EE0646B-C606-40B6-8BF6-812D06A833FF}" srcId="{A06B3B2C-E4A0-4496-8175-D5052358A2AD}" destId="{7EA2A8D7-FF4E-4AD3-AAA7-2C0FBDD4C231}" srcOrd="1" destOrd="0" parTransId="{4507B8DB-A69F-4D3F-9894-7624B7E5B030}" sibTransId="{B6F9DD35-5FBC-45FC-B915-DD411DE33991}"/>
    <dgm:cxn modelId="{AE777B6C-E2BD-4E8E-ADF0-9692BC17FA65}" type="presOf" srcId="{79FF72FB-1841-40EE-A9D8-53E4D581DA6F}" destId="{A9F399BC-C325-4509-99E7-36DE44728020}" srcOrd="0" destOrd="0" presId="urn:microsoft.com/office/officeart/2005/8/layout/list1"/>
    <dgm:cxn modelId="{CD7BAE4C-FBFD-47E1-8394-5C63B0DEC876}" type="presOf" srcId="{70B4B62C-FEC8-415F-A6A0-2BB0047F0A09}" destId="{7A39494C-800A-48A7-B75D-1BAF872A25EA}" srcOrd="1" destOrd="0" presId="urn:microsoft.com/office/officeart/2005/8/layout/list1"/>
    <dgm:cxn modelId="{F8ECF688-71B0-4485-9881-F1D86DD41A3B}" type="presOf" srcId="{7EA2A8D7-FF4E-4AD3-AAA7-2C0FBDD4C231}" destId="{6D1D3654-5E2C-4A5A-9D41-28F90E027187}" srcOrd="1" destOrd="0" presId="urn:microsoft.com/office/officeart/2005/8/layout/list1"/>
    <dgm:cxn modelId="{9162D38F-1D29-4048-8EF1-504E9477CD74}" srcId="{7EA2A8D7-FF4E-4AD3-AAA7-2C0FBDD4C231}" destId="{79FF72FB-1841-40EE-A9D8-53E4D581DA6F}" srcOrd="0" destOrd="0" parTransId="{42FED8E0-179E-405A-BBC7-5C67BEDCAC00}" sibTransId="{69C3B8AD-B37E-43FC-91F1-A799B5296BDD}"/>
    <dgm:cxn modelId="{CADA1ACF-BC6F-40AB-B7E9-AF95081D631D}" srcId="{A06B3B2C-E4A0-4496-8175-D5052358A2AD}" destId="{70B4B62C-FEC8-415F-A6A0-2BB0047F0A09}" srcOrd="0" destOrd="0" parTransId="{23BA8EF8-DEB4-4672-BCC7-50F7AF090FFA}" sibTransId="{077D3982-0802-424E-8659-F5DDEB09DD71}"/>
    <dgm:cxn modelId="{01DF48E4-BECB-4056-991F-C86A4705E7B1}" type="presOf" srcId="{7EA2A8D7-FF4E-4AD3-AAA7-2C0FBDD4C231}" destId="{F3290A68-6B9A-41B4-8D67-3F2DD48A51B0}" srcOrd="0" destOrd="0" presId="urn:microsoft.com/office/officeart/2005/8/layout/list1"/>
    <dgm:cxn modelId="{81DF255C-BC5C-46A8-B8C5-94BFAB541448}" type="presParOf" srcId="{61FB89F3-CE4D-415E-8E40-C1B946258817}" destId="{B7A362C2-4076-4E5E-BAF5-7847AF353F43}" srcOrd="0" destOrd="0" presId="urn:microsoft.com/office/officeart/2005/8/layout/list1"/>
    <dgm:cxn modelId="{33579AD4-873F-425C-8662-A9C24E4608FE}" type="presParOf" srcId="{B7A362C2-4076-4E5E-BAF5-7847AF353F43}" destId="{CDFCA3AF-738F-4C2B-AC23-143E659824D8}" srcOrd="0" destOrd="0" presId="urn:microsoft.com/office/officeart/2005/8/layout/list1"/>
    <dgm:cxn modelId="{DBAE6AED-1446-4DEE-B368-48FCFB7BF794}" type="presParOf" srcId="{B7A362C2-4076-4E5E-BAF5-7847AF353F43}" destId="{7A39494C-800A-48A7-B75D-1BAF872A25EA}" srcOrd="1" destOrd="0" presId="urn:microsoft.com/office/officeart/2005/8/layout/list1"/>
    <dgm:cxn modelId="{3C309ACA-75C4-4DA4-8DE3-5462C1FC4C4D}" type="presParOf" srcId="{61FB89F3-CE4D-415E-8E40-C1B946258817}" destId="{D058E6DE-2C07-42B4-8B9D-E99B7D991E88}" srcOrd="1" destOrd="0" presId="urn:microsoft.com/office/officeart/2005/8/layout/list1"/>
    <dgm:cxn modelId="{724745F7-7116-489C-B133-97B292C0FE66}" type="presParOf" srcId="{61FB89F3-CE4D-415E-8E40-C1B946258817}" destId="{991A0C4D-B897-460D-BEC2-796BC94B64D1}" srcOrd="2" destOrd="0" presId="urn:microsoft.com/office/officeart/2005/8/layout/list1"/>
    <dgm:cxn modelId="{CA453522-ED36-4CC4-96C2-7602ACEDB8C4}" type="presParOf" srcId="{61FB89F3-CE4D-415E-8E40-C1B946258817}" destId="{9F2EF951-D8AA-424B-BD26-5A1A80824E3B}" srcOrd="3" destOrd="0" presId="urn:microsoft.com/office/officeart/2005/8/layout/list1"/>
    <dgm:cxn modelId="{E6814EB9-D108-4195-9B15-DF50D66ED4C3}" type="presParOf" srcId="{61FB89F3-CE4D-415E-8E40-C1B946258817}" destId="{AE188620-C341-4D88-8BD8-8E6F176944DA}" srcOrd="4" destOrd="0" presId="urn:microsoft.com/office/officeart/2005/8/layout/list1"/>
    <dgm:cxn modelId="{3F7F47FF-F192-41E6-85FC-18519B543E37}" type="presParOf" srcId="{AE188620-C341-4D88-8BD8-8E6F176944DA}" destId="{F3290A68-6B9A-41B4-8D67-3F2DD48A51B0}" srcOrd="0" destOrd="0" presId="urn:microsoft.com/office/officeart/2005/8/layout/list1"/>
    <dgm:cxn modelId="{3522C667-4A31-4FF0-8647-9C824C8AAAEF}" type="presParOf" srcId="{AE188620-C341-4D88-8BD8-8E6F176944DA}" destId="{6D1D3654-5E2C-4A5A-9D41-28F90E027187}" srcOrd="1" destOrd="0" presId="urn:microsoft.com/office/officeart/2005/8/layout/list1"/>
    <dgm:cxn modelId="{374AC248-75D8-4494-9913-DB985286DA81}" type="presParOf" srcId="{61FB89F3-CE4D-415E-8E40-C1B946258817}" destId="{C79733FD-65C1-43B6-B96C-C6366C560256}" srcOrd="5" destOrd="0" presId="urn:microsoft.com/office/officeart/2005/8/layout/list1"/>
    <dgm:cxn modelId="{AA2751C0-A93F-42FF-A60F-4FD3ECBDE922}" type="presParOf" srcId="{61FB89F3-CE4D-415E-8E40-C1B946258817}" destId="{A9F399BC-C325-4509-99E7-36DE4472802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A0C4D-B897-460D-BEC2-796BC94B64D1}">
      <dsp:nvSpPr>
        <dsp:cNvPr id="0" name=""/>
        <dsp:cNvSpPr/>
      </dsp:nvSpPr>
      <dsp:spPr>
        <a:xfrm>
          <a:off x="0" y="545537"/>
          <a:ext cx="5181600" cy="136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749808" rIns="402150"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Right side is illuminated</a:t>
          </a:r>
        </a:p>
      </dsp:txBody>
      <dsp:txXfrm>
        <a:off x="0" y="545537"/>
        <a:ext cx="5181600" cy="1360800"/>
      </dsp:txXfrm>
    </dsp:sp>
    <dsp:sp modelId="{7A39494C-800A-48A7-B75D-1BAF872A25EA}">
      <dsp:nvSpPr>
        <dsp:cNvPr id="0" name=""/>
        <dsp:cNvSpPr/>
      </dsp:nvSpPr>
      <dsp:spPr>
        <a:xfrm>
          <a:off x="259080" y="14177"/>
          <a:ext cx="3627120" cy="106272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1333500">
            <a:lnSpc>
              <a:spcPct val="90000"/>
            </a:lnSpc>
            <a:spcBef>
              <a:spcPct val="0"/>
            </a:spcBef>
            <a:spcAft>
              <a:spcPct val="35000"/>
            </a:spcAft>
            <a:buNone/>
          </a:pPr>
          <a:r>
            <a:rPr lang="en-US" sz="3000" kern="1200" dirty="0"/>
            <a:t>Waxing Phase</a:t>
          </a:r>
        </a:p>
      </dsp:txBody>
      <dsp:txXfrm>
        <a:off x="310958" y="66055"/>
        <a:ext cx="3523364" cy="958964"/>
      </dsp:txXfrm>
    </dsp:sp>
    <dsp:sp modelId="{A9F399BC-C325-4509-99E7-36DE44728020}">
      <dsp:nvSpPr>
        <dsp:cNvPr id="0" name=""/>
        <dsp:cNvSpPr/>
      </dsp:nvSpPr>
      <dsp:spPr>
        <a:xfrm>
          <a:off x="0" y="2632098"/>
          <a:ext cx="5181600" cy="1360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2150" tIns="749808" rIns="402150"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Left side is illuminated</a:t>
          </a:r>
        </a:p>
      </dsp:txBody>
      <dsp:txXfrm>
        <a:off x="0" y="2632098"/>
        <a:ext cx="5181600" cy="1360800"/>
      </dsp:txXfrm>
    </dsp:sp>
    <dsp:sp modelId="{6D1D3654-5E2C-4A5A-9D41-28F90E027187}">
      <dsp:nvSpPr>
        <dsp:cNvPr id="0" name=""/>
        <dsp:cNvSpPr/>
      </dsp:nvSpPr>
      <dsp:spPr>
        <a:xfrm>
          <a:off x="259080" y="2100737"/>
          <a:ext cx="3627120" cy="106272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097" tIns="0" rIns="137097" bIns="0" numCol="1" spcCol="1270" anchor="ctr" anchorCtr="0">
          <a:noAutofit/>
        </a:bodyPr>
        <a:lstStyle/>
        <a:p>
          <a:pPr marL="0" lvl="0" indent="0" algn="l" defTabSz="1333500">
            <a:lnSpc>
              <a:spcPct val="90000"/>
            </a:lnSpc>
            <a:spcBef>
              <a:spcPct val="0"/>
            </a:spcBef>
            <a:spcAft>
              <a:spcPct val="35000"/>
            </a:spcAft>
            <a:buNone/>
          </a:pPr>
          <a:r>
            <a:rPr lang="en-US" sz="3000" kern="1200" dirty="0"/>
            <a:t>Waning Phase</a:t>
          </a:r>
        </a:p>
      </dsp:txBody>
      <dsp:txXfrm>
        <a:off x="310958" y="2152615"/>
        <a:ext cx="3523364" cy="95896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l">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65E195-C89C-4871-8AE9-903FDB8B6D9D}" type="datetimeFigureOut">
              <a:rPr lang="en-US" smtClean="0"/>
              <a:t>9/12/2018</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83261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5E195-C89C-4871-8AE9-903FDB8B6D9D}" type="datetimeFigureOut">
              <a:rPr lang="en-US" smtClean="0"/>
              <a:t>9/12/2018</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6317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5E195-C89C-4871-8AE9-903FDB8B6D9D}" type="datetimeFigureOut">
              <a:rPr lang="en-US" smtClean="0"/>
              <a:t>9/12/2018</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4623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65E195-C89C-4871-8AE9-903FDB8B6D9D}" type="datetimeFigureOut">
              <a:rPr lang="en-US" smtClean="0"/>
              <a:t>9/12/2018</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70246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4665E195-C89C-4871-8AE9-903FDB8B6D9D}" type="datetimeFigureOut">
              <a:rPr lang="en-US" smtClean="0"/>
              <a:t>9/12/2018</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23361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65E195-C89C-4871-8AE9-903FDB8B6D9D}" type="datetimeFigureOut">
              <a:rPr lang="en-US" smtClean="0"/>
              <a:t>9/12/2018</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52187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en-US"/>
              <a:t>Click to edit Master title style</a:t>
            </a:r>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65E195-C89C-4871-8AE9-903FDB8B6D9D}" type="datetimeFigureOut">
              <a:rPr lang="en-US" smtClean="0"/>
              <a:t>9/12/2018</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110092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65E195-C89C-4871-8AE9-903FDB8B6D9D}" type="datetimeFigureOut">
              <a:rPr lang="en-US" smtClean="0"/>
              <a:t>9/12/2018</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91840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5E195-C89C-4871-8AE9-903FDB8B6D9D}" type="datetimeFigureOut">
              <a:rPr lang="en-US" smtClean="0"/>
              <a:t>9/12/2018</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97625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9/12/2018</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94365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65E195-C89C-4871-8AE9-903FDB8B6D9D}" type="datetimeFigureOut">
              <a:rPr lang="en-US" smtClean="0"/>
              <a:t>9/12/2018</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52229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fld id="{4665E195-C89C-4871-8AE9-903FDB8B6D9D}" type="datetimeFigureOut">
              <a:rPr lang="en-US" smtClean="0"/>
              <a:pPr/>
              <a:t>9/12/2018</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062D6987-FB6D-4DB8-81B8-AD0F35E3BB5F}" type="slidenum">
              <a:rPr lang="en-US" smtClean="0"/>
              <a:pPr/>
              <a:t>‹#›</a:t>
            </a:fld>
            <a:endParaRPr lang="en-US"/>
          </a:p>
        </p:txBody>
      </p:sp>
    </p:spTree>
    <p:extLst>
      <p:ext uri="{BB962C8B-B14F-4D97-AF65-F5344CB8AC3E}">
        <p14:creationId xmlns:p14="http://schemas.microsoft.com/office/powerpoint/2010/main" val="981562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gif"/><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gi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2089A39-D6D6-4FB7-B484-A268F5AA7EE7}"/>
              </a:ext>
            </a:extLst>
          </p:cNvPr>
          <p:cNvSpPr>
            <a:spLocks noGrp="1"/>
          </p:cNvSpPr>
          <p:nvPr>
            <p:ph type="ctrTitle"/>
          </p:nvPr>
        </p:nvSpPr>
        <p:spPr/>
        <p:txBody>
          <a:bodyPr/>
          <a:lstStyle/>
          <a:p>
            <a:pPr algn="ctr"/>
            <a:r>
              <a:rPr lang="en-US" dirty="0"/>
              <a:t>The Moon</a:t>
            </a:r>
          </a:p>
        </p:txBody>
      </p:sp>
      <p:pic>
        <p:nvPicPr>
          <p:cNvPr id="4" name="Content Placeholder 8">
            <a:extLst>
              <a:ext uri="{FF2B5EF4-FFF2-40B4-BE49-F238E27FC236}">
                <a16:creationId xmlns:a16="http://schemas.microsoft.com/office/drawing/2014/main" id="{00C25545-0898-4CFD-B1A5-223B72EAF12A}"/>
              </a:ext>
            </a:extLst>
          </p:cNvPr>
          <p:cNvPicPr>
            <a:picLocks noChangeAspect="1"/>
          </p:cNvPicPr>
          <p:nvPr/>
        </p:nvPicPr>
        <p:blipFill rotWithShape="1">
          <a:blip r:embed="rId2"/>
          <a:srcRect l="5946" t="7992" b="12450"/>
          <a:stretch/>
        </p:blipFill>
        <p:spPr>
          <a:xfrm>
            <a:off x="-55418" y="-48491"/>
            <a:ext cx="12247418" cy="6906491"/>
          </a:xfrm>
          <a:prstGeom prst="rect">
            <a:avLst/>
          </a:prstGeom>
          <a:effectLst>
            <a:outerShdw blurRad="25400" dir="17880000">
              <a:srgbClr val="000000">
                <a:alpha val="46000"/>
              </a:srgbClr>
            </a:outerShdw>
          </a:effectLst>
        </p:spPr>
      </p:pic>
      <p:sp>
        <p:nvSpPr>
          <p:cNvPr id="9" name="TextBox 8">
            <a:extLst>
              <a:ext uri="{FF2B5EF4-FFF2-40B4-BE49-F238E27FC236}">
                <a16:creationId xmlns:a16="http://schemas.microsoft.com/office/drawing/2014/main" id="{1D1650A8-F8EE-4237-A8D1-459E12B5EA02}"/>
              </a:ext>
            </a:extLst>
          </p:cNvPr>
          <p:cNvSpPr txBox="1"/>
          <p:nvPr/>
        </p:nvSpPr>
        <p:spPr>
          <a:xfrm>
            <a:off x="3335610" y="4409438"/>
            <a:ext cx="2582758" cy="1323439"/>
          </a:xfrm>
          <a:prstGeom prst="rect">
            <a:avLst/>
          </a:prstGeom>
          <a:noFill/>
        </p:spPr>
        <p:txBody>
          <a:bodyPr wrap="none" rtlCol="0">
            <a:spAutoFit/>
          </a:bodyPr>
          <a:lstStyle/>
          <a:p>
            <a:pPr algn="r"/>
            <a:r>
              <a:rPr lang="en-US" sz="2000" i="1" dirty="0">
                <a:solidFill>
                  <a:srgbClr val="FFC000"/>
                </a:solidFill>
                <a:latin typeface="Ink Free" panose="03080402000500000000" pitchFamily="66" charset="0"/>
              </a:rPr>
              <a:t>In the heavens hover</a:t>
            </a:r>
          </a:p>
          <a:p>
            <a:pPr algn="r"/>
            <a:r>
              <a:rPr lang="en-US" sz="2000" i="1" dirty="0">
                <a:solidFill>
                  <a:srgbClr val="FFC000"/>
                </a:solidFill>
                <a:latin typeface="Ink Free" panose="03080402000500000000" pitchFamily="66" charset="0"/>
              </a:rPr>
              <a:t>the man and maid</a:t>
            </a:r>
          </a:p>
          <a:p>
            <a:pPr algn="r"/>
            <a:r>
              <a:rPr lang="en-US" sz="2000" i="1" dirty="0" err="1">
                <a:solidFill>
                  <a:srgbClr val="FFC000"/>
                </a:solidFill>
                <a:latin typeface="Ink Free" panose="03080402000500000000" pitchFamily="66" charset="0"/>
              </a:rPr>
              <a:t>Sægr</a:t>
            </a:r>
            <a:r>
              <a:rPr lang="en-US" sz="2000" i="1" dirty="0">
                <a:solidFill>
                  <a:srgbClr val="FFC000"/>
                </a:solidFill>
                <a:latin typeface="Ink Free" panose="03080402000500000000" pitchFamily="66" charset="0"/>
              </a:rPr>
              <a:t> and Simul</a:t>
            </a:r>
          </a:p>
          <a:p>
            <a:pPr algn="r"/>
            <a:r>
              <a:rPr lang="en-US" sz="2000" i="1" dirty="0">
                <a:solidFill>
                  <a:srgbClr val="FFC000"/>
                </a:solidFill>
                <a:latin typeface="Ink Free" panose="03080402000500000000" pitchFamily="66" charset="0"/>
              </a:rPr>
              <a:t>bearing from </a:t>
            </a:r>
            <a:r>
              <a:rPr lang="en-US" sz="2000" i="1" dirty="0" err="1">
                <a:solidFill>
                  <a:srgbClr val="FFC000"/>
                </a:solidFill>
                <a:latin typeface="Ink Free" panose="03080402000500000000" pitchFamily="66" charset="0"/>
              </a:rPr>
              <a:t>Byrgir</a:t>
            </a:r>
            <a:endParaRPr lang="en-US" sz="2000" i="1" dirty="0">
              <a:solidFill>
                <a:srgbClr val="FFC000"/>
              </a:solidFill>
              <a:latin typeface="Ink Free" panose="03080402000500000000" pitchFamily="66" charset="0"/>
            </a:endParaRPr>
          </a:p>
        </p:txBody>
      </p:sp>
      <p:sp>
        <p:nvSpPr>
          <p:cNvPr id="10" name="TextBox 9">
            <a:extLst>
              <a:ext uri="{FF2B5EF4-FFF2-40B4-BE49-F238E27FC236}">
                <a16:creationId xmlns:a16="http://schemas.microsoft.com/office/drawing/2014/main" id="{2A95FD70-A0F9-4001-85CD-976D5F75114D}"/>
              </a:ext>
            </a:extLst>
          </p:cNvPr>
          <p:cNvSpPr txBox="1"/>
          <p:nvPr/>
        </p:nvSpPr>
        <p:spPr>
          <a:xfrm>
            <a:off x="6273633" y="4409438"/>
            <a:ext cx="2483372" cy="1323439"/>
          </a:xfrm>
          <a:prstGeom prst="rect">
            <a:avLst/>
          </a:prstGeom>
          <a:noFill/>
        </p:spPr>
        <p:txBody>
          <a:bodyPr wrap="none" rtlCol="0">
            <a:spAutoFit/>
          </a:bodyPr>
          <a:lstStyle/>
          <a:p>
            <a:r>
              <a:rPr lang="en-US" sz="2000" i="1" dirty="0" err="1">
                <a:solidFill>
                  <a:schemeClr val="accent2"/>
                </a:solidFill>
                <a:latin typeface="Ink Free" panose="03080402000500000000" pitchFamily="66" charset="0"/>
              </a:rPr>
              <a:t>Hjúki</a:t>
            </a:r>
            <a:r>
              <a:rPr lang="en-US" sz="2000" i="1" dirty="0">
                <a:solidFill>
                  <a:schemeClr val="accent2"/>
                </a:solidFill>
                <a:latin typeface="Ink Free" panose="03080402000500000000" pitchFamily="66" charset="0"/>
              </a:rPr>
              <a:t> and </a:t>
            </a:r>
            <a:r>
              <a:rPr lang="en-US" sz="2000" i="1" dirty="0" err="1">
                <a:solidFill>
                  <a:schemeClr val="accent2"/>
                </a:solidFill>
                <a:latin typeface="Ink Free" panose="03080402000500000000" pitchFamily="66" charset="0"/>
              </a:rPr>
              <a:t>Bil</a:t>
            </a:r>
            <a:r>
              <a:rPr lang="en-US" sz="2000" i="1" dirty="0">
                <a:solidFill>
                  <a:schemeClr val="accent2"/>
                </a:solidFill>
                <a:latin typeface="Ink Free" panose="03080402000500000000" pitchFamily="66" charset="0"/>
              </a:rPr>
              <a:t>:</a:t>
            </a:r>
          </a:p>
          <a:p>
            <a:r>
              <a:rPr lang="en-US" sz="2000" i="1" dirty="0">
                <a:solidFill>
                  <a:schemeClr val="accent2"/>
                </a:solidFill>
                <a:latin typeface="Ink Free" panose="03080402000500000000" pitchFamily="66" charset="0"/>
              </a:rPr>
              <a:t>in the moon are they.</a:t>
            </a:r>
          </a:p>
          <a:p>
            <a:r>
              <a:rPr lang="en-US" sz="2000" i="1" dirty="0">
                <a:solidFill>
                  <a:schemeClr val="accent2"/>
                </a:solidFill>
                <a:latin typeface="Ink Free" panose="03080402000500000000" pitchFamily="66" charset="0"/>
              </a:rPr>
              <a:t>the siblings hold,</a:t>
            </a:r>
          </a:p>
          <a:p>
            <a:r>
              <a:rPr lang="en-US" sz="2000" i="1" dirty="0">
                <a:solidFill>
                  <a:schemeClr val="accent2"/>
                </a:solidFill>
                <a:latin typeface="Ink Free" panose="03080402000500000000" pitchFamily="66" charset="0"/>
              </a:rPr>
              <a:t>the blessed water.</a:t>
            </a:r>
          </a:p>
        </p:txBody>
      </p:sp>
      <p:sp>
        <p:nvSpPr>
          <p:cNvPr id="11" name="TextBox 10">
            <a:extLst>
              <a:ext uri="{FF2B5EF4-FFF2-40B4-BE49-F238E27FC236}">
                <a16:creationId xmlns:a16="http://schemas.microsoft.com/office/drawing/2014/main" id="{4C580DEB-8D98-4FF3-8370-A5AEDF21DF7F}"/>
              </a:ext>
            </a:extLst>
          </p:cNvPr>
          <p:cNvSpPr txBox="1"/>
          <p:nvPr/>
        </p:nvSpPr>
        <p:spPr>
          <a:xfrm>
            <a:off x="5933178" y="4409439"/>
            <a:ext cx="357790" cy="1323439"/>
          </a:xfrm>
          <a:prstGeom prst="rect">
            <a:avLst/>
          </a:prstGeom>
          <a:noFill/>
        </p:spPr>
        <p:txBody>
          <a:bodyPr wrap="none" rtlCol="0">
            <a:spAutoFit/>
          </a:bodyPr>
          <a:lstStyle/>
          <a:p>
            <a:r>
              <a:rPr lang="en-US" sz="2000" dirty="0">
                <a:solidFill>
                  <a:schemeClr val="bg2">
                    <a:lumMod val="75000"/>
                  </a:schemeClr>
                </a:solidFill>
              </a:rPr>
              <a:t>|</a:t>
            </a:r>
          </a:p>
          <a:p>
            <a:r>
              <a:rPr lang="en-US" sz="2000" dirty="0">
                <a:solidFill>
                  <a:schemeClr val="bg2">
                    <a:lumMod val="75000"/>
                  </a:schemeClr>
                </a:solidFill>
              </a:rPr>
              <a:t>|</a:t>
            </a:r>
          </a:p>
          <a:p>
            <a:r>
              <a:rPr lang="en-US" sz="2000" dirty="0">
                <a:solidFill>
                  <a:schemeClr val="bg2">
                    <a:lumMod val="75000"/>
                  </a:schemeClr>
                </a:solidFill>
              </a:rPr>
              <a:t>|</a:t>
            </a:r>
          </a:p>
          <a:p>
            <a:r>
              <a:rPr lang="en-US" sz="2000" dirty="0">
                <a:solidFill>
                  <a:schemeClr val="bg2">
                    <a:lumMod val="75000"/>
                  </a:schemeClr>
                </a:solidFill>
              </a:rPr>
              <a:t>|</a:t>
            </a:r>
          </a:p>
        </p:txBody>
      </p:sp>
      <p:sp>
        <p:nvSpPr>
          <p:cNvPr id="19" name="TextBox 18">
            <a:extLst>
              <a:ext uri="{FF2B5EF4-FFF2-40B4-BE49-F238E27FC236}">
                <a16:creationId xmlns:a16="http://schemas.microsoft.com/office/drawing/2014/main" id="{997FBAB4-2D3A-4CC9-97AC-C70F485731C5}"/>
              </a:ext>
            </a:extLst>
          </p:cNvPr>
          <p:cNvSpPr txBox="1"/>
          <p:nvPr/>
        </p:nvSpPr>
        <p:spPr>
          <a:xfrm>
            <a:off x="1935343" y="4409438"/>
            <a:ext cx="1511800" cy="1323439"/>
          </a:xfrm>
          <a:prstGeom prst="rect">
            <a:avLst/>
          </a:prstGeom>
          <a:noFill/>
        </p:spPr>
        <p:txBody>
          <a:bodyPr wrap="square" rtlCol="0">
            <a:spAutoFit/>
          </a:bodyPr>
          <a:lstStyle/>
          <a:p>
            <a:pPr algn="r"/>
            <a:endParaRPr lang="en-US" sz="2000" i="1" dirty="0">
              <a:solidFill>
                <a:schemeClr val="bg2">
                  <a:lumMod val="75000"/>
                </a:schemeClr>
              </a:solidFill>
            </a:endParaRPr>
          </a:p>
          <a:p>
            <a:pPr algn="r"/>
            <a:endParaRPr lang="en-US" sz="2000" i="1" dirty="0">
              <a:solidFill>
                <a:schemeClr val="bg2">
                  <a:lumMod val="75000"/>
                </a:schemeClr>
              </a:solidFill>
            </a:endParaRPr>
          </a:p>
          <a:p>
            <a:pPr algn="r"/>
            <a:r>
              <a:rPr lang="en-US" sz="1200" i="1" dirty="0">
                <a:solidFill>
                  <a:schemeClr val="bg2">
                    <a:lumMod val="75000"/>
                  </a:schemeClr>
                </a:solidFill>
              </a:rPr>
              <a:t>[pail and pole]</a:t>
            </a:r>
            <a:r>
              <a:rPr lang="en-US" sz="2000" i="1" dirty="0">
                <a:solidFill>
                  <a:schemeClr val="bg2">
                    <a:lumMod val="75000"/>
                  </a:schemeClr>
                </a:solidFill>
              </a:rPr>
              <a:t> </a:t>
            </a:r>
          </a:p>
          <a:p>
            <a:pPr algn="r"/>
            <a:endParaRPr lang="en-US" sz="2000" i="1" dirty="0">
              <a:solidFill>
                <a:schemeClr val="bg2">
                  <a:lumMod val="75000"/>
                </a:schemeClr>
              </a:solidFill>
            </a:endParaRPr>
          </a:p>
        </p:txBody>
      </p:sp>
      <p:sp>
        <p:nvSpPr>
          <p:cNvPr id="20" name="TextBox 19">
            <a:extLst>
              <a:ext uri="{FF2B5EF4-FFF2-40B4-BE49-F238E27FC236}">
                <a16:creationId xmlns:a16="http://schemas.microsoft.com/office/drawing/2014/main" id="{08755E1D-9AD2-42D7-A803-7CE8EC752F24}"/>
              </a:ext>
            </a:extLst>
          </p:cNvPr>
          <p:cNvSpPr txBox="1"/>
          <p:nvPr/>
        </p:nvSpPr>
        <p:spPr>
          <a:xfrm>
            <a:off x="6305778" y="5819961"/>
            <a:ext cx="3239990" cy="400110"/>
          </a:xfrm>
          <a:prstGeom prst="rect">
            <a:avLst/>
          </a:prstGeom>
          <a:noFill/>
        </p:spPr>
        <p:txBody>
          <a:bodyPr wrap="none" rtlCol="0">
            <a:spAutoFit/>
          </a:bodyPr>
          <a:lstStyle/>
          <a:p>
            <a:r>
              <a:rPr lang="en-US" sz="2000" i="1" dirty="0">
                <a:solidFill>
                  <a:schemeClr val="bg1">
                    <a:lumMod val="95000"/>
                  </a:schemeClr>
                </a:solidFill>
                <a:latin typeface="Ink Free" panose="03080402000500000000" pitchFamily="66" charset="0"/>
              </a:rPr>
              <a:t>— </a:t>
            </a:r>
            <a:r>
              <a:rPr lang="en-US" sz="2000" i="1" dirty="0" err="1">
                <a:solidFill>
                  <a:schemeClr val="bg1">
                    <a:lumMod val="95000"/>
                  </a:schemeClr>
                </a:solidFill>
                <a:latin typeface="Ink Free" panose="03080402000500000000" pitchFamily="66" charset="0"/>
              </a:rPr>
              <a:t>Upphaf</a:t>
            </a:r>
            <a:r>
              <a:rPr lang="en-US" sz="2000" i="1" dirty="0">
                <a:solidFill>
                  <a:schemeClr val="bg1">
                    <a:lumMod val="95000"/>
                  </a:schemeClr>
                </a:solidFill>
                <a:latin typeface="Ink Free" panose="03080402000500000000" pitchFamily="66" charset="0"/>
              </a:rPr>
              <a:t>, ‘’The Beginning”</a:t>
            </a:r>
          </a:p>
        </p:txBody>
      </p:sp>
    </p:spTree>
    <p:extLst>
      <p:ext uri="{BB962C8B-B14F-4D97-AF65-F5344CB8AC3E}">
        <p14:creationId xmlns:p14="http://schemas.microsoft.com/office/powerpoint/2010/main" val="175613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C93F-D7C4-4F41-A38D-E29E6B7C5753}"/>
              </a:ext>
            </a:extLst>
          </p:cNvPr>
          <p:cNvSpPr>
            <a:spLocks noGrp="1"/>
          </p:cNvSpPr>
          <p:nvPr>
            <p:ph type="title"/>
          </p:nvPr>
        </p:nvSpPr>
        <p:spPr/>
        <p:txBody>
          <a:bodyPr/>
          <a:lstStyle/>
          <a:p>
            <a:pPr algn="ctr"/>
            <a:r>
              <a:rPr lang="en-US" dirty="0">
                <a:solidFill>
                  <a:srgbClr val="00B0F0"/>
                </a:solidFill>
              </a:rPr>
              <a:t>First and Last Quarter</a:t>
            </a:r>
          </a:p>
        </p:txBody>
      </p:sp>
      <p:pic>
        <p:nvPicPr>
          <p:cNvPr id="7" name="Content Placeholder 6">
            <a:extLst>
              <a:ext uri="{FF2B5EF4-FFF2-40B4-BE49-F238E27FC236}">
                <a16:creationId xmlns:a16="http://schemas.microsoft.com/office/drawing/2014/main" id="{66FDEBFC-D583-4409-A32A-6953DA1913BD}"/>
              </a:ext>
            </a:extLst>
          </p:cNvPr>
          <p:cNvPicPr>
            <a:picLocks noGrp="1" noChangeAspect="1"/>
          </p:cNvPicPr>
          <p:nvPr>
            <p:ph sz="half" idx="1"/>
          </p:nvPr>
        </p:nvPicPr>
        <p:blipFill>
          <a:blip r:embed="rId2"/>
          <a:stretch>
            <a:fillRect/>
          </a:stretch>
        </p:blipFill>
        <p:spPr>
          <a:xfrm>
            <a:off x="491778" y="1927856"/>
            <a:ext cx="6462272" cy="4522469"/>
          </a:xfrm>
        </p:spPr>
      </p:pic>
      <p:pic>
        <p:nvPicPr>
          <p:cNvPr id="2054" name="Picture 6" descr="https://barbacenaonline.com.br/application/uploads/2018/06/Curso-Lua-1106.jpg">
            <a:extLst>
              <a:ext uri="{FF2B5EF4-FFF2-40B4-BE49-F238E27FC236}">
                <a16:creationId xmlns:a16="http://schemas.microsoft.com/office/drawing/2014/main" id="{A0E7F381-F074-4BF7-8F9A-BA927FFCDBA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58194"/>
            <a:ext cx="51816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30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2DE5-6E8B-4AD7-BEBB-AF993B3108C6}"/>
              </a:ext>
            </a:extLst>
          </p:cNvPr>
          <p:cNvSpPr>
            <a:spLocks noGrp="1"/>
          </p:cNvSpPr>
          <p:nvPr>
            <p:ph type="title"/>
          </p:nvPr>
        </p:nvSpPr>
        <p:spPr/>
        <p:txBody>
          <a:bodyPr/>
          <a:lstStyle/>
          <a:p>
            <a:pPr algn="ctr"/>
            <a:r>
              <a:rPr lang="en-US" dirty="0">
                <a:solidFill>
                  <a:srgbClr val="00B0F0"/>
                </a:solidFill>
              </a:rPr>
              <a:t>Waxing </a:t>
            </a:r>
            <a:r>
              <a:rPr lang="en-US" dirty="0">
                <a:solidFill>
                  <a:schemeClr val="accent2"/>
                </a:solidFill>
              </a:rPr>
              <a:t>&amp;</a:t>
            </a:r>
            <a:r>
              <a:rPr lang="en-US" dirty="0">
                <a:solidFill>
                  <a:srgbClr val="00B0F0"/>
                </a:solidFill>
              </a:rPr>
              <a:t> </a:t>
            </a:r>
            <a:r>
              <a:rPr lang="en-US" dirty="0">
                <a:solidFill>
                  <a:srgbClr val="92D050"/>
                </a:solidFill>
              </a:rPr>
              <a:t>Waning</a:t>
            </a:r>
          </a:p>
        </p:txBody>
      </p:sp>
      <p:graphicFrame>
        <p:nvGraphicFramePr>
          <p:cNvPr id="5" name="Content Placeholder 5">
            <a:extLst>
              <a:ext uri="{FF2B5EF4-FFF2-40B4-BE49-F238E27FC236}">
                <a16:creationId xmlns:a16="http://schemas.microsoft.com/office/drawing/2014/main" id="{5DEB33DE-BAB1-44C1-AEA4-64FFD0037ECA}"/>
              </a:ext>
            </a:extLst>
          </p:cNvPr>
          <p:cNvGraphicFramePr>
            <a:graphicFrameLocks noGrp="1"/>
          </p:cNvGraphicFramePr>
          <p:nvPr>
            <p:ph sz="half" idx="1"/>
            <p:extLst>
              <p:ext uri="{D42A27DB-BD31-4B8C-83A1-F6EECF244321}">
                <p14:modId xmlns:p14="http://schemas.microsoft.com/office/powerpoint/2010/main" val="1340101005"/>
              </p:ext>
            </p:extLst>
          </p:nvPr>
        </p:nvGraphicFramePr>
        <p:xfrm>
          <a:off x="838200" y="2169887"/>
          <a:ext cx="5181600" cy="4007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AFF0EF60-5637-4FFF-9ABE-DF104E43051E}"/>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6924675" y="2090749"/>
            <a:ext cx="4077154" cy="4086214"/>
          </a:xfrm>
          <a:prstGeom prst="rect">
            <a:avLst/>
          </a:prstGeom>
        </p:spPr>
      </p:pic>
    </p:spTree>
    <p:extLst>
      <p:ext uri="{BB962C8B-B14F-4D97-AF65-F5344CB8AC3E}">
        <p14:creationId xmlns:p14="http://schemas.microsoft.com/office/powerpoint/2010/main" val="282050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tadst.com/gfx/1200x630/night-sky-city-pages-image.png?1">
            <a:extLst>
              <a:ext uri="{FF2B5EF4-FFF2-40B4-BE49-F238E27FC236}">
                <a16:creationId xmlns:a16="http://schemas.microsoft.com/office/drawing/2014/main" id="{1EAB0135-0E0B-46BF-AE5D-0D79E1ED7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306285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0D13F65-D6AC-476A-9EBF-A8683EB3D867}"/>
              </a:ext>
            </a:extLst>
          </p:cNvPr>
          <p:cNvSpPr>
            <a:spLocks noGrp="1"/>
          </p:cNvSpPr>
          <p:nvPr>
            <p:ph type="ctrTitle"/>
          </p:nvPr>
        </p:nvSpPr>
        <p:spPr>
          <a:xfrm>
            <a:off x="1524000" y="1041400"/>
            <a:ext cx="9144000" cy="2560638"/>
          </a:xfrm>
        </p:spPr>
        <p:txBody>
          <a:bodyPr>
            <a:normAutofit/>
          </a:bodyPr>
          <a:lstStyle/>
          <a:p>
            <a:pPr algn="r"/>
            <a:r>
              <a:rPr lang="en-US" sz="4800" dirty="0">
                <a:solidFill>
                  <a:schemeClr val="bg1"/>
                </a:solidFill>
              </a:rPr>
              <a:t>Telescopes 101</a:t>
            </a:r>
          </a:p>
        </p:txBody>
      </p:sp>
      <p:sp>
        <p:nvSpPr>
          <p:cNvPr id="4" name="Subtitle 3">
            <a:extLst>
              <a:ext uri="{FF2B5EF4-FFF2-40B4-BE49-F238E27FC236}">
                <a16:creationId xmlns:a16="http://schemas.microsoft.com/office/drawing/2014/main" id="{FA505000-78D0-431D-93F9-135DA7C4C2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6137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EFA5-69C6-418F-A122-4BA975C54F10}"/>
              </a:ext>
            </a:extLst>
          </p:cNvPr>
          <p:cNvSpPr>
            <a:spLocks noGrp="1"/>
          </p:cNvSpPr>
          <p:nvPr>
            <p:ph type="title"/>
          </p:nvPr>
        </p:nvSpPr>
        <p:spPr/>
        <p:txBody>
          <a:bodyPr/>
          <a:lstStyle/>
          <a:p>
            <a:pPr algn="ctr"/>
            <a:r>
              <a:rPr lang="en-US" dirty="0">
                <a:solidFill>
                  <a:srgbClr val="00B0F0"/>
                </a:solidFill>
              </a:rPr>
              <a:t>Field of View</a:t>
            </a:r>
          </a:p>
        </p:txBody>
      </p:sp>
      <p:sp>
        <p:nvSpPr>
          <p:cNvPr id="4" name="Text Placeholder 3">
            <a:extLst>
              <a:ext uri="{FF2B5EF4-FFF2-40B4-BE49-F238E27FC236}">
                <a16:creationId xmlns:a16="http://schemas.microsoft.com/office/drawing/2014/main" id="{EF5B90F7-FC90-4F8F-B147-1B4184F13FF8}"/>
              </a:ext>
            </a:extLst>
          </p:cNvPr>
          <p:cNvSpPr>
            <a:spLocks noGrp="1"/>
          </p:cNvSpPr>
          <p:nvPr>
            <p:ph type="body" sz="half" idx="2"/>
          </p:nvPr>
        </p:nvSpPr>
        <p:spPr/>
        <p:txBody>
          <a:bodyPr>
            <a:normAutofit/>
          </a:bodyPr>
          <a:lstStyle/>
          <a:p>
            <a:pPr algn="ctr"/>
            <a:endParaRPr lang="en-US" sz="2000" dirty="0"/>
          </a:p>
          <a:p>
            <a:pPr algn="ctr"/>
            <a:endParaRPr lang="en-US" sz="2000" dirty="0"/>
          </a:p>
          <a:p>
            <a:pPr algn="ctr"/>
            <a:endParaRPr lang="en-US" sz="2000" dirty="0"/>
          </a:p>
          <a:p>
            <a:pPr algn="ctr"/>
            <a:r>
              <a:rPr lang="en-US" sz="2000" dirty="0"/>
              <a:t>The observable area that an observer can see</a:t>
            </a:r>
          </a:p>
        </p:txBody>
      </p:sp>
      <p:pic>
        <p:nvPicPr>
          <p:cNvPr id="6" name="Picture 2" descr="https://stargazerslounge.com/uploads/monthly_11_2015/post-118-0-37965000-1447974062.jpg">
            <a:extLst>
              <a:ext uri="{FF2B5EF4-FFF2-40B4-BE49-F238E27FC236}">
                <a16:creationId xmlns:a16="http://schemas.microsoft.com/office/drawing/2014/main" id="{58729D8C-4CE0-40B3-9597-EEF0870210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056" t="11324" r="12034" b="9118"/>
          <a:stretch/>
        </p:blipFill>
        <p:spPr bwMode="auto">
          <a:xfrm>
            <a:off x="7235371" y="1647372"/>
            <a:ext cx="3214914" cy="3229429"/>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5" name="Picture 2" descr="https://stargazerslounge.com/uploads/monthly_11_2015/post-118-0-37965000-1447974062.jpg">
            <a:extLst>
              <a:ext uri="{FF2B5EF4-FFF2-40B4-BE49-F238E27FC236}">
                <a16:creationId xmlns:a16="http://schemas.microsoft.com/office/drawing/2014/main" id="{B2C10DC6-88A2-4A0C-93BB-48C5D4A2D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03" t="25270" r="62964" b="23509"/>
          <a:stretch/>
        </p:blipFill>
        <p:spPr bwMode="auto">
          <a:xfrm>
            <a:off x="7819571" y="2215243"/>
            <a:ext cx="2021114" cy="207917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64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C31E-8CD5-4A1E-88B2-0D288E24A153}"/>
              </a:ext>
            </a:extLst>
          </p:cNvPr>
          <p:cNvSpPr>
            <a:spLocks noGrp="1"/>
          </p:cNvSpPr>
          <p:nvPr>
            <p:ph type="title"/>
          </p:nvPr>
        </p:nvSpPr>
        <p:spPr/>
        <p:txBody>
          <a:bodyPr/>
          <a:lstStyle/>
          <a:p>
            <a:pPr algn="ctr"/>
            <a:r>
              <a:rPr lang="en-US" dirty="0">
                <a:solidFill>
                  <a:srgbClr val="00B0F0"/>
                </a:solidFill>
              </a:rPr>
              <a:t>Magnification</a:t>
            </a:r>
          </a:p>
        </p:txBody>
      </p:sp>
      <p:pic>
        <p:nvPicPr>
          <p:cNvPr id="6" name="Content Placeholder 5">
            <a:extLst>
              <a:ext uri="{FF2B5EF4-FFF2-40B4-BE49-F238E27FC236}">
                <a16:creationId xmlns:a16="http://schemas.microsoft.com/office/drawing/2014/main" id="{6E3D0CC8-ABCA-4F7D-B6A3-A1850019219A}"/>
              </a:ext>
            </a:extLst>
          </p:cNvPr>
          <p:cNvPicPr>
            <a:picLocks noGrp="1" noChangeAspect="1"/>
          </p:cNvPicPr>
          <p:nvPr>
            <p:ph idx="1"/>
          </p:nvPr>
        </p:nvPicPr>
        <p:blipFill>
          <a:blip r:embed="rId2"/>
          <a:stretch>
            <a:fillRect/>
          </a:stretch>
        </p:blipFill>
        <p:spPr>
          <a:xfrm>
            <a:off x="5449383" y="987425"/>
            <a:ext cx="5639809" cy="4873625"/>
          </a:xfrm>
          <a:prstGeom prst="rect">
            <a:avLst/>
          </a:prstGeom>
        </p:spPr>
      </p:pic>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D274345-814E-4360-A4CF-2F6CF863F7F6}"/>
                  </a:ext>
                </a:extLst>
              </p:cNvPr>
              <p:cNvSpPr>
                <a:spLocks noGrp="1"/>
              </p:cNvSpPr>
              <p:nvPr>
                <p:ph type="body" sz="half" idx="2"/>
              </p:nvPr>
            </p:nvSpPr>
            <p:spPr/>
            <p:txBody>
              <a:bodyPr>
                <a:normAutofit/>
              </a:bodyPr>
              <a:lstStyle/>
              <a:p>
                <a:endParaRPr lang="en-US" sz="2000" dirty="0"/>
              </a:p>
              <a:p>
                <a:endParaRPr lang="en-US" sz="2000" dirty="0"/>
              </a:p>
              <a:p>
                <a:endParaRPr lang="en-US" sz="2000" dirty="0"/>
              </a:p>
              <a:p>
                <a:pPr algn="ctr"/>
                <a:r>
                  <a:rPr lang="en-US" sz="2000" dirty="0"/>
                  <a:t>Enlargement factor</a:t>
                </a:r>
              </a:p>
              <a:p>
                <a:endParaRPr lang="en-US" sz="2000" dirty="0"/>
              </a:p>
              <a:p>
                <a:endParaRPr lang="en-US" sz="2000" dirty="0"/>
              </a:p>
              <a:p>
                <a:endParaRPr lang="en-US" sz="1800" dirty="0"/>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𝑀</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𝐹𝑜𝑐𝑎𝑙</m:t>
                          </m:r>
                          <m:r>
                            <a:rPr lang="en-US" sz="1800" b="0" i="1" smtClean="0">
                              <a:latin typeface="Cambria Math" panose="02040503050406030204" pitchFamily="18" charset="0"/>
                            </a:rPr>
                            <m:t> </m:t>
                          </m:r>
                          <m:r>
                            <a:rPr lang="en-US" sz="1800" b="0" i="1" smtClean="0">
                              <a:latin typeface="Cambria Math" panose="02040503050406030204" pitchFamily="18" charset="0"/>
                            </a:rPr>
                            <m:t>𝐿𝑒𝑛𝑔𝑡h</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𝑇𝑒𝑙𝑒𝑠𝑐𝑜𝑝𝑒</m:t>
                          </m:r>
                        </m:num>
                        <m:den>
                          <m:r>
                            <a:rPr lang="en-US" sz="1800" b="0" i="1" smtClean="0">
                              <a:latin typeface="Cambria Math" panose="02040503050406030204" pitchFamily="18" charset="0"/>
                            </a:rPr>
                            <m:t>𝐹𝑜𝑐𝑎𝑙</m:t>
                          </m:r>
                          <m:r>
                            <a:rPr lang="en-US" sz="1800" b="0" i="1" smtClean="0">
                              <a:latin typeface="Cambria Math" panose="02040503050406030204" pitchFamily="18" charset="0"/>
                            </a:rPr>
                            <m:t> </m:t>
                          </m:r>
                          <m:r>
                            <a:rPr lang="en-US" sz="1800" b="0" i="1" smtClean="0">
                              <a:latin typeface="Cambria Math" panose="02040503050406030204" pitchFamily="18" charset="0"/>
                            </a:rPr>
                            <m:t>𝐿𝑒𝑛𝑔𝑡h</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𝐸𝑦𝑒𝑝𝑖𝑒𝑐𝑒</m:t>
                          </m:r>
                        </m:den>
                      </m:f>
                    </m:oMath>
                  </m:oMathPara>
                </a14:m>
                <a:endParaRPr lang="en-US" sz="2000" dirty="0"/>
              </a:p>
            </p:txBody>
          </p:sp>
        </mc:Choice>
        <mc:Fallback xmlns="">
          <p:sp>
            <p:nvSpPr>
              <p:cNvPr id="4" name="Text Placeholder 3">
                <a:extLst>
                  <a:ext uri="{FF2B5EF4-FFF2-40B4-BE49-F238E27FC236}">
                    <a16:creationId xmlns:a16="http://schemas.microsoft.com/office/drawing/2014/main" id="{9D274345-814E-4360-A4CF-2F6CF863F7F6}"/>
                  </a:ext>
                </a:extLst>
              </p:cNvPr>
              <p:cNvSpPr>
                <a:spLocks noGrp="1" noRot="1" noChangeAspect="1" noMove="1" noResize="1" noEditPoints="1" noAdjustHandles="1" noChangeArrowheads="1" noChangeShapeType="1" noTextEdit="1"/>
              </p:cNvSpPr>
              <p:nvPr>
                <p:ph type="body" sz="half" idx="2"/>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3399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C31E-8CD5-4A1E-88B2-0D288E24A153}"/>
              </a:ext>
            </a:extLst>
          </p:cNvPr>
          <p:cNvSpPr>
            <a:spLocks noGrp="1"/>
          </p:cNvSpPr>
          <p:nvPr>
            <p:ph type="title"/>
          </p:nvPr>
        </p:nvSpPr>
        <p:spPr/>
        <p:txBody>
          <a:bodyPr/>
          <a:lstStyle/>
          <a:p>
            <a:pPr algn="ctr"/>
            <a:r>
              <a:rPr lang="en-US" dirty="0">
                <a:solidFill>
                  <a:srgbClr val="00B0F0"/>
                </a:solidFill>
              </a:rPr>
              <a:t>Magnification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D274345-814E-4360-A4CF-2F6CF863F7F6}"/>
                  </a:ext>
                </a:extLst>
              </p:cNvPr>
              <p:cNvSpPr>
                <a:spLocks noGrp="1"/>
              </p:cNvSpPr>
              <p:nvPr>
                <p:ph type="body" sz="half" idx="2"/>
              </p:nvPr>
            </p:nvSpPr>
            <p:spPr/>
            <p:txBody>
              <a:bodyPr>
                <a:normAutofit/>
              </a:bodyPr>
              <a:lstStyle/>
              <a:p>
                <a:endParaRPr lang="en-US" sz="2000" dirty="0"/>
              </a:p>
              <a:p>
                <a:endParaRPr lang="en-US" sz="2000" dirty="0"/>
              </a:p>
              <a:p>
                <a:endParaRPr lang="en-US" sz="2000" dirty="0"/>
              </a:p>
              <a:p>
                <a:pPr algn="ctr"/>
                <a:r>
                  <a:rPr lang="en-US" sz="2000" dirty="0"/>
                  <a:t>Enlargement factor</a:t>
                </a:r>
              </a:p>
              <a:p>
                <a:endParaRPr lang="en-US" sz="2000" dirty="0"/>
              </a:p>
              <a:p>
                <a:endParaRPr lang="en-US" sz="2000" dirty="0"/>
              </a:p>
              <a:p>
                <a:endParaRPr lang="en-US" sz="1800" dirty="0"/>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𝑀</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𝐹𝑜𝑐𝑎𝑙</m:t>
                          </m:r>
                          <m:r>
                            <a:rPr lang="en-US" sz="1800" b="0" i="1" smtClean="0">
                              <a:latin typeface="Cambria Math" panose="02040503050406030204" pitchFamily="18" charset="0"/>
                            </a:rPr>
                            <m:t> </m:t>
                          </m:r>
                          <m:r>
                            <a:rPr lang="en-US" sz="1800" b="0" i="1" smtClean="0">
                              <a:latin typeface="Cambria Math" panose="02040503050406030204" pitchFamily="18" charset="0"/>
                            </a:rPr>
                            <m:t>𝐿𝑒𝑛𝑔𝑡h</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𝑇𝑒𝑙𝑒𝑠𝑐𝑜𝑝𝑒</m:t>
                          </m:r>
                        </m:num>
                        <m:den>
                          <m:r>
                            <a:rPr lang="en-US" sz="1800" b="0" i="1" smtClean="0">
                              <a:latin typeface="Cambria Math" panose="02040503050406030204" pitchFamily="18" charset="0"/>
                            </a:rPr>
                            <m:t>𝐹𝑜𝑐𝑎𝑙</m:t>
                          </m:r>
                          <m:r>
                            <a:rPr lang="en-US" sz="1800" b="0" i="1" smtClean="0">
                              <a:latin typeface="Cambria Math" panose="02040503050406030204" pitchFamily="18" charset="0"/>
                            </a:rPr>
                            <m:t> </m:t>
                          </m:r>
                          <m:r>
                            <a:rPr lang="en-US" sz="1800" b="0" i="1" smtClean="0">
                              <a:latin typeface="Cambria Math" panose="02040503050406030204" pitchFamily="18" charset="0"/>
                            </a:rPr>
                            <m:t>𝐿𝑒𝑛𝑔𝑡h</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𝐸𝑦𝑒𝑝𝑖𝑒𝑐𝑒</m:t>
                          </m:r>
                        </m:den>
                      </m:f>
                    </m:oMath>
                  </m:oMathPara>
                </a14:m>
                <a:endParaRPr lang="en-US" sz="2000" dirty="0"/>
              </a:p>
            </p:txBody>
          </p:sp>
        </mc:Choice>
        <mc:Fallback xmlns="">
          <p:sp>
            <p:nvSpPr>
              <p:cNvPr id="4" name="Text Placeholder 3">
                <a:extLst>
                  <a:ext uri="{FF2B5EF4-FFF2-40B4-BE49-F238E27FC236}">
                    <a16:creationId xmlns:a16="http://schemas.microsoft.com/office/drawing/2014/main" id="{9D274345-814E-4360-A4CF-2F6CF863F7F6}"/>
                  </a:ext>
                </a:extLst>
              </p:cNvPr>
              <p:cNvSpPr>
                <a:spLocks noGrp="1" noRot="1" noChangeAspect="1" noMove="1" noResize="1" noEditPoints="1" noAdjustHandles="1" noChangeArrowheads="1" noChangeShapeType="1" noTextEdit="1"/>
              </p:cNvSpPr>
              <p:nvPr>
                <p:ph type="body" sz="half" idx="2"/>
              </p:nvPr>
            </p:nvSpPr>
            <p:spPr>
              <a:blipFill>
                <a:blip r:embed="rId2"/>
                <a:stretch>
                  <a:fillRect/>
                </a:stretch>
              </a:blipFill>
            </p:spPr>
            <p:txBody>
              <a:bodyPr/>
              <a:lstStyle/>
              <a:p>
                <a:r>
                  <a:rPr lang="en-US">
                    <a:noFill/>
                  </a:rPr>
                  <a:t> </a:t>
                </a:r>
              </a:p>
            </p:txBody>
          </p:sp>
        </mc:Fallback>
      </mc:AlternateContent>
      <p:pic>
        <p:nvPicPr>
          <p:cNvPr id="2050" name="Picture 2" descr="http://d1jqu7g1y74ds1.cloudfront.net/wp-content/uploads/2011/04/Ethos_6-21_triangle.jpg">
            <a:extLst>
              <a:ext uri="{FF2B5EF4-FFF2-40B4-BE49-F238E27FC236}">
                <a16:creationId xmlns:a16="http://schemas.microsoft.com/office/drawing/2014/main" id="{E8DB0721-0652-45E2-BA6F-88057336C24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05850" y="1008743"/>
            <a:ext cx="5827774" cy="444862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16F01631-CB32-4CDB-89AB-E02244C48F9E}"/>
              </a:ext>
            </a:extLst>
          </p:cNvPr>
          <p:cNvCxnSpPr>
            <a:cxnSpLocks/>
          </p:cNvCxnSpPr>
          <p:nvPr/>
        </p:nvCxnSpPr>
        <p:spPr>
          <a:xfrm flipV="1">
            <a:off x="4470400" y="3200401"/>
            <a:ext cx="3127829" cy="174897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781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CE83-B18A-4904-915E-DFB6DBB8E4D2}"/>
              </a:ext>
            </a:extLst>
          </p:cNvPr>
          <p:cNvSpPr>
            <a:spLocks noGrp="1"/>
          </p:cNvSpPr>
          <p:nvPr>
            <p:ph type="title"/>
          </p:nvPr>
        </p:nvSpPr>
        <p:spPr/>
        <p:txBody>
          <a:bodyPr/>
          <a:lstStyle/>
          <a:p>
            <a:pPr algn="ctr"/>
            <a:r>
              <a:rPr lang="en-US" dirty="0">
                <a:solidFill>
                  <a:srgbClr val="00B0F0"/>
                </a:solidFill>
              </a:rPr>
              <a:t>Field of View </a:t>
            </a:r>
            <a:br>
              <a:rPr lang="en-US" dirty="0">
                <a:solidFill>
                  <a:srgbClr val="00B0F0"/>
                </a:solidFill>
              </a:rPr>
            </a:br>
            <a:r>
              <a:rPr lang="en-US" dirty="0">
                <a:solidFill>
                  <a:srgbClr val="00B0F0"/>
                </a:solidFill>
              </a:rPr>
              <a:t>vs. </a:t>
            </a:r>
            <a:br>
              <a:rPr lang="en-US" dirty="0">
                <a:solidFill>
                  <a:srgbClr val="00B0F0"/>
                </a:solidFill>
              </a:rPr>
            </a:br>
            <a:r>
              <a:rPr lang="en-US" dirty="0">
                <a:solidFill>
                  <a:srgbClr val="00B0F0"/>
                </a:solidFill>
              </a:rPr>
              <a:t>Magnification</a:t>
            </a:r>
          </a:p>
        </p:txBody>
      </p:sp>
      <p:sp>
        <p:nvSpPr>
          <p:cNvPr id="4" name="Text Placeholder 3">
            <a:extLst>
              <a:ext uri="{FF2B5EF4-FFF2-40B4-BE49-F238E27FC236}">
                <a16:creationId xmlns:a16="http://schemas.microsoft.com/office/drawing/2014/main" id="{A50910AA-C824-46A2-868D-9F26DFFFDF9C}"/>
              </a:ext>
            </a:extLst>
          </p:cNvPr>
          <p:cNvSpPr>
            <a:spLocks noGrp="1"/>
          </p:cNvSpPr>
          <p:nvPr>
            <p:ph type="body" sz="half" idx="2"/>
          </p:nvPr>
        </p:nvSpPr>
        <p:spPr/>
        <p:txBody>
          <a:bodyPr>
            <a:normAutofit/>
          </a:bodyPr>
          <a:lstStyle/>
          <a:p>
            <a:pPr algn="ctr"/>
            <a:endParaRPr lang="en-US" sz="2000" dirty="0"/>
          </a:p>
          <a:p>
            <a:pPr algn="ctr"/>
            <a:endParaRPr lang="en-US" sz="2000" dirty="0"/>
          </a:p>
          <a:p>
            <a:pPr algn="ctr"/>
            <a:endParaRPr lang="en-US" sz="2000" dirty="0"/>
          </a:p>
          <a:p>
            <a:pPr algn="ctr"/>
            <a:r>
              <a:rPr lang="en-US" sz="2000" dirty="0"/>
              <a:t>Having a </a:t>
            </a:r>
            <a:r>
              <a:rPr lang="en-US" sz="2500" dirty="0">
                <a:solidFill>
                  <a:srgbClr val="FF0000"/>
                </a:solidFill>
              </a:rPr>
              <a:t>larger</a:t>
            </a:r>
            <a:r>
              <a:rPr lang="en-US" sz="2000" dirty="0"/>
              <a:t> </a:t>
            </a:r>
          </a:p>
          <a:p>
            <a:pPr algn="ctr"/>
            <a:r>
              <a:rPr lang="en-US" sz="2000" dirty="0"/>
              <a:t>magnification </a:t>
            </a:r>
          </a:p>
          <a:p>
            <a:pPr algn="ctr"/>
            <a:r>
              <a:rPr lang="en-US" sz="2000" dirty="0"/>
              <a:t>gives you a </a:t>
            </a:r>
            <a:r>
              <a:rPr lang="en-US" sz="1500" dirty="0">
                <a:solidFill>
                  <a:srgbClr val="FF0000"/>
                </a:solidFill>
              </a:rPr>
              <a:t>smaller</a:t>
            </a:r>
          </a:p>
          <a:p>
            <a:pPr algn="ctr"/>
            <a:r>
              <a:rPr lang="en-US" sz="2000" dirty="0"/>
              <a:t>field of view</a:t>
            </a:r>
          </a:p>
        </p:txBody>
      </p:sp>
      <p:pic>
        <p:nvPicPr>
          <p:cNvPr id="5" name="Picture 2" descr="https://amazing-space.stsci.edu/uploads/glossary_term/image/368/half_size_glossary-field-of-view_2x.png">
            <a:extLst>
              <a:ext uri="{FF2B5EF4-FFF2-40B4-BE49-F238E27FC236}">
                <a16:creationId xmlns:a16="http://schemas.microsoft.com/office/drawing/2014/main" id="{2177BD71-D553-4F1C-97CA-055F6266F2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37188" y="1257300"/>
            <a:ext cx="6172200" cy="347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91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age.slidesharecdn.com/checkoutatelescope-150501210734-conversion-gate01/95/check-out-a-telescope-11-638.jpg?cb=1430532537">
            <a:extLst>
              <a:ext uri="{FF2B5EF4-FFF2-40B4-BE49-F238E27FC236}">
                <a16:creationId xmlns:a16="http://schemas.microsoft.com/office/drawing/2014/main" id="{E1293FE5-A5A3-4EF8-A9DF-6B03C45D36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47" b="7047"/>
          <a:stretch/>
        </p:blipFill>
        <p:spPr bwMode="auto">
          <a:xfrm>
            <a:off x="0" y="0"/>
            <a:ext cx="12192000" cy="43660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D7449D-3868-4A6B-B315-3025CB5A4EE5}"/>
              </a:ext>
            </a:extLst>
          </p:cNvPr>
          <p:cNvSpPr txBox="1"/>
          <p:nvPr/>
        </p:nvSpPr>
        <p:spPr>
          <a:xfrm>
            <a:off x="1169010" y="4644571"/>
            <a:ext cx="5420074" cy="1631216"/>
          </a:xfrm>
          <a:prstGeom prst="rect">
            <a:avLst/>
          </a:prstGeom>
          <a:noFill/>
        </p:spPr>
        <p:txBody>
          <a:bodyPr wrap="none" rtlCol="0">
            <a:spAutoFit/>
          </a:bodyPr>
          <a:lstStyle/>
          <a:p>
            <a:r>
              <a:rPr lang="en-US" sz="2000" dirty="0"/>
              <a:t>Larger magnification </a:t>
            </a:r>
          </a:p>
          <a:p>
            <a:endParaRPr lang="en-US" sz="2000" dirty="0"/>
          </a:p>
          <a:p>
            <a:pPr marL="742950" lvl="1" indent="-285750">
              <a:buFont typeface="Wingdings" panose="05000000000000000000" pitchFamily="2" charset="2"/>
              <a:buChar char="à"/>
            </a:pPr>
            <a:r>
              <a:rPr lang="en-US" sz="2000" dirty="0">
                <a:sym typeface="Wingdings" panose="05000000000000000000" pitchFamily="2" charset="2"/>
              </a:rPr>
              <a:t>light is spread out over a larger area</a:t>
            </a:r>
          </a:p>
          <a:p>
            <a:pPr lvl="1"/>
            <a:r>
              <a:rPr lang="en-US" sz="2000" dirty="0">
                <a:sym typeface="Wingdings" panose="05000000000000000000" pitchFamily="2" charset="2"/>
              </a:rPr>
              <a:t> </a:t>
            </a:r>
          </a:p>
          <a:p>
            <a:pPr lvl="2"/>
            <a:r>
              <a:rPr lang="en-US" sz="2000" dirty="0">
                <a:sym typeface="Wingdings" panose="05000000000000000000" pitchFamily="2" charset="2"/>
              </a:rPr>
              <a:t> object appears dimmer</a:t>
            </a:r>
            <a:endParaRPr lang="en-US" sz="2000" dirty="0"/>
          </a:p>
        </p:txBody>
      </p:sp>
    </p:spTree>
    <p:extLst>
      <p:ext uri="{BB962C8B-B14F-4D97-AF65-F5344CB8AC3E}">
        <p14:creationId xmlns:p14="http://schemas.microsoft.com/office/powerpoint/2010/main" val="2591175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F728-3DB6-4589-89D9-BAD0647BFDE9}"/>
              </a:ext>
            </a:extLst>
          </p:cNvPr>
          <p:cNvSpPr>
            <a:spLocks noGrp="1"/>
          </p:cNvSpPr>
          <p:nvPr>
            <p:ph type="title"/>
          </p:nvPr>
        </p:nvSpPr>
        <p:spPr>
          <a:xfrm>
            <a:off x="838200" y="365125"/>
            <a:ext cx="10515600" cy="5963104"/>
          </a:xfrm>
        </p:spPr>
        <p:txBody>
          <a:bodyPr/>
          <a:lstStyle/>
          <a:p>
            <a:pPr algn="ctr"/>
            <a:r>
              <a:rPr lang="en-US" dirty="0">
                <a:solidFill>
                  <a:schemeClr val="accent2"/>
                </a:solidFill>
              </a:rPr>
              <a:t>Solution?</a:t>
            </a:r>
          </a:p>
        </p:txBody>
      </p:sp>
    </p:spTree>
    <p:extLst>
      <p:ext uri="{BB962C8B-B14F-4D97-AF65-F5344CB8AC3E}">
        <p14:creationId xmlns:p14="http://schemas.microsoft.com/office/powerpoint/2010/main" val="924016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447A9-1C1E-47BE-81C3-3177E21787A7}"/>
              </a:ext>
            </a:extLst>
          </p:cNvPr>
          <p:cNvSpPr>
            <a:spLocks noGrp="1"/>
          </p:cNvSpPr>
          <p:nvPr>
            <p:ph type="title"/>
          </p:nvPr>
        </p:nvSpPr>
        <p:spPr/>
        <p:txBody>
          <a:bodyPr/>
          <a:lstStyle/>
          <a:p>
            <a:pPr algn="ctr"/>
            <a:r>
              <a:rPr lang="en-US" dirty="0">
                <a:solidFill>
                  <a:srgbClr val="00B0F0"/>
                </a:solidFill>
              </a:rPr>
              <a:t>Use a bigger telescope!</a:t>
            </a:r>
          </a:p>
        </p:txBody>
      </p:sp>
      <p:sp>
        <p:nvSpPr>
          <p:cNvPr id="4" name="Text Placeholder 3">
            <a:extLst>
              <a:ext uri="{FF2B5EF4-FFF2-40B4-BE49-F238E27FC236}">
                <a16:creationId xmlns:a16="http://schemas.microsoft.com/office/drawing/2014/main" id="{87512223-BB2F-4108-8CB4-D4DABC762259}"/>
              </a:ext>
            </a:extLst>
          </p:cNvPr>
          <p:cNvSpPr>
            <a:spLocks noGrp="1"/>
          </p:cNvSpPr>
          <p:nvPr>
            <p:ph type="body" sz="half" idx="2"/>
          </p:nvPr>
        </p:nvSpPr>
        <p:spPr/>
        <p:txBody>
          <a:bodyPr>
            <a:normAutofit/>
          </a:bodyPr>
          <a:lstStyle/>
          <a:p>
            <a:pPr algn="ctr"/>
            <a:endParaRPr lang="en-US" sz="2000" dirty="0"/>
          </a:p>
          <a:p>
            <a:pPr algn="ctr"/>
            <a:endParaRPr lang="en-US" sz="2000" dirty="0"/>
          </a:p>
          <a:p>
            <a:pPr algn="ctr"/>
            <a:endParaRPr lang="en-US" sz="2000" dirty="0"/>
          </a:p>
          <a:p>
            <a:pPr algn="ctr"/>
            <a:r>
              <a:rPr lang="en-US" sz="2000" dirty="0"/>
              <a:t>Gather more light </a:t>
            </a:r>
          </a:p>
          <a:p>
            <a:pPr algn="ctr"/>
            <a:r>
              <a:rPr lang="en-US" sz="2000" dirty="0"/>
              <a:t>over a larger area</a:t>
            </a:r>
            <a:br>
              <a:rPr lang="en-US" sz="2000" dirty="0"/>
            </a:br>
            <a:endParaRPr lang="en-US" sz="2000" dirty="0"/>
          </a:p>
        </p:txBody>
      </p:sp>
      <p:pic>
        <p:nvPicPr>
          <p:cNvPr id="5" name="Picture 2" descr="https://www.astronz.nz/images/W-Big-telescope.jpg">
            <a:extLst>
              <a:ext uri="{FF2B5EF4-FFF2-40B4-BE49-F238E27FC236}">
                <a16:creationId xmlns:a16="http://schemas.microsoft.com/office/drawing/2014/main" id="{E5830C56-6699-4A07-A018-614657FEFA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85561" y="1173278"/>
            <a:ext cx="4905809" cy="437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2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7BAAC-81B4-4926-8E45-1F3B62550DD0}"/>
              </a:ext>
            </a:extLst>
          </p:cNvPr>
          <p:cNvSpPr>
            <a:spLocks noGrp="1"/>
          </p:cNvSpPr>
          <p:nvPr>
            <p:ph type="title"/>
          </p:nvPr>
        </p:nvSpPr>
        <p:spPr/>
        <p:txBody>
          <a:bodyPr>
            <a:normAutofit/>
          </a:bodyPr>
          <a:lstStyle/>
          <a:p>
            <a:pPr algn="ctr"/>
            <a:r>
              <a:rPr lang="en-US" sz="2800" dirty="0" err="1">
                <a:solidFill>
                  <a:srgbClr val="00B0F0"/>
                </a:solidFill>
              </a:rPr>
              <a:t>Hjúki</a:t>
            </a:r>
            <a:r>
              <a:rPr lang="en-US" sz="2800" dirty="0">
                <a:solidFill>
                  <a:srgbClr val="00B0F0"/>
                </a:solidFill>
              </a:rPr>
              <a:t> &amp; </a:t>
            </a:r>
            <a:r>
              <a:rPr lang="en-US" sz="2800" dirty="0" err="1">
                <a:solidFill>
                  <a:srgbClr val="00B0F0"/>
                </a:solidFill>
              </a:rPr>
              <a:t>Bil</a:t>
            </a:r>
            <a:br>
              <a:rPr lang="en-US" sz="2800" dirty="0">
                <a:solidFill>
                  <a:srgbClr val="00B0F0"/>
                </a:solidFill>
              </a:rPr>
            </a:br>
            <a:r>
              <a:rPr lang="en-US" sz="2800" dirty="0">
                <a:solidFill>
                  <a:srgbClr val="00B0F0"/>
                </a:solidFill>
              </a:rPr>
              <a:t>Jack &amp; Jill</a:t>
            </a:r>
          </a:p>
        </p:txBody>
      </p:sp>
      <p:pic>
        <p:nvPicPr>
          <p:cNvPr id="8" name="Content Placeholder 8">
            <a:extLst>
              <a:ext uri="{FF2B5EF4-FFF2-40B4-BE49-F238E27FC236}">
                <a16:creationId xmlns:a16="http://schemas.microsoft.com/office/drawing/2014/main" id="{B557DA47-993B-4842-9E76-1A024D9D9095}"/>
              </a:ext>
            </a:extLst>
          </p:cNvPr>
          <p:cNvPicPr>
            <a:picLocks noGrp="1" noChangeAspect="1"/>
          </p:cNvPicPr>
          <p:nvPr>
            <p:ph idx="1"/>
          </p:nvPr>
        </p:nvPicPr>
        <p:blipFill>
          <a:blip r:embed="rId2"/>
          <a:stretch>
            <a:fillRect/>
          </a:stretch>
        </p:blipFill>
        <p:spPr>
          <a:xfrm>
            <a:off x="6108492" y="641165"/>
            <a:ext cx="5243720" cy="5219885"/>
          </a:xfrm>
        </p:spPr>
      </p:pic>
      <p:pic>
        <p:nvPicPr>
          <p:cNvPr id="7" name="Picture 2" descr="https://ecdn.teacherspayteachers.com/thumbitem/Jack-And-Jill-Printable-Poem-For-Poetry-Units-and-Music-and-Movement-2442323-1523120603/original-2442323-2.jpg">
            <a:extLst>
              <a:ext uri="{FF2B5EF4-FFF2-40B4-BE49-F238E27FC236}">
                <a16:creationId xmlns:a16="http://schemas.microsoft.com/office/drawing/2014/main" id="{7069A10D-2323-4032-A44C-5B36F67B62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912" b="3368"/>
          <a:stretch/>
        </p:blipFill>
        <p:spPr bwMode="auto">
          <a:xfrm>
            <a:off x="1301977" y="2589969"/>
            <a:ext cx="3045051" cy="327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548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10FD9A-969F-4875-B125-B4DCC64A1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491" y="641165"/>
            <a:ext cx="5243720" cy="5255373"/>
          </a:xfrm>
          <a:prstGeom prst="rect">
            <a:avLst/>
          </a:prstGeom>
        </p:spPr>
      </p:pic>
      <p:sp>
        <p:nvSpPr>
          <p:cNvPr id="2" name="Title 1">
            <a:extLst>
              <a:ext uri="{FF2B5EF4-FFF2-40B4-BE49-F238E27FC236}">
                <a16:creationId xmlns:a16="http://schemas.microsoft.com/office/drawing/2014/main" id="{F9C7BAAC-81B4-4926-8E45-1F3B62550DD0}"/>
              </a:ext>
            </a:extLst>
          </p:cNvPr>
          <p:cNvSpPr>
            <a:spLocks noGrp="1"/>
          </p:cNvSpPr>
          <p:nvPr>
            <p:ph type="title"/>
          </p:nvPr>
        </p:nvSpPr>
        <p:spPr/>
        <p:txBody>
          <a:bodyPr>
            <a:normAutofit/>
          </a:bodyPr>
          <a:lstStyle/>
          <a:p>
            <a:pPr algn="ctr"/>
            <a:r>
              <a:rPr lang="en-US" sz="2800" dirty="0" err="1">
                <a:solidFill>
                  <a:srgbClr val="00B0F0"/>
                </a:solidFill>
              </a:rPr>
              <a:t>Hjúki</a:t>
            </a:r>
            <a:r>
              <a:rPr lang="en-US" sz="2800" dirty="0">
                <a:solidFill>
                  <a:srgbClr val="00B0F0"/>
                </a:solidFill>
              </a:rPr>
              <a:t> &amp; </a:t>
            </a:r>
            <a:r>
              <a:rPr lang="en-US" sz="2800" dirty="0" err="1">
                <a:solidFill>
                  <a:srgbClr val="00B0F0"/>
                </a:solidFill>
              </a:rPr>
              <a:t>Bil</a:t>
            </a:r>
            <a:br>
              <a:rPr lang="en-US" sz="2800" dirty="0">
                <a:solidFill>
                  <a:srgbClr val="00B0F0"/>
                </a:solidFill>
              </a:rPr>
            </a:br>
            <a:r>
              <a:rPr lang="en-US" sz="2800" dirty="0">
                <a:solidFill>
                  <a:srgbClr val="00B0F0"/>
                </a:solidFill>
              </a:rPr>
              <a:t>Jack &amp; Jill</a:t>
            </a:r>
          </a:p>
        </p:txBody>
      </p:sp>
      <p:pic>
        <p:nvPicPr>
          <p:cNvPr id="7" name="Picture 2" descr="https://ecdn.teacherspayteachers.com/thumbitem/Jack-And-Jill-Printable-Poem-For-Poetry-Units-and-Music-and-Movement-2442323-1523120603/original-2442323-2.jpg">
            <a:extLst>
              <a:ext uri="{FF2B5EF4-FFF2-40B4-BE49-F238E27FC236}">
                <a16:creationId xmlns:a16="http://schemas.microsoft.com/office/drawing/2014/main" id="{7069A10D-2323-4032-A44C-5B36F67B62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912" b="3368"/>
          <a:stretch/>
        </p:blipFill>
        <p:spPr bwMode="auto">
          <a:xfrm>
            <a:off x="1301977" y="2589969"/>
            <a:ext cx="3045051" cy="327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718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A7E7-8FAC-45A2-A0E4-0570D319A397}"/>
              </a:ext>
            </a:extLst>
          </p:cNvPr>
          <p:cNvSpPr>
            <a:spLocks noGrp="1"/>
          </p:cNvSpPr>
          <p:nvPr>
            <p:ph type="title"/>
          </p:nvPr>
        </p:nvSpPr>
        <p:spPr/>
        <p:txBody>
          <a:bodyPr/>
          <a:lstStyle/>
          <a:p>
            <a:pPr algn="ctr"/>
            <a:r>
              <a:rPr lang="en-US" dirty="0">
                <a:solidFill>
                  <a:srgbClr val="00B0F0"/>
                </a:solidFill>
              </a:rPr>
              <a:t>Moon Rabbit</a:t>
            </a:r>
          </a:p>
        </p:txBody>
      </p:sp>
      <p:sp>
        <p:nvSpPr>
          <p:cNvPr id="4" name="Text Placeholder 3">
            <a:extLst>
              <a:ext uri="{FF2B5EF4-FFF2-40B4-BE49-F238E27FC236}">
                <a16:creationId xmlns:a16="http://schemas.microsoft.com/office/drawing/2014/main" id="{E3739B80-5B81-40F8-BCD0-E5817FC03BC1}"/>
              </a:ext>
            </a:extLst>
          </p:cNvPr>
          <p:cNvSpPr>
            <a:spLocks noGrp="1"/>
          </p:cNvSpPr>
          <p:nvPr>
            <p:ph type="body" sz="half" idx="2"/>
          </p:nvPr>
        </p:nvSpPr>
        <p:spPr/>
        <p:txBody>
          <a:bodyPr>
            <a:normAutofit/>
          </a:bodyPr>
          <a:lstStyle/>
          <a:p>
            <a:endParaRPr lang="en-US" sz="2000" dirty="0"/>
          </a:p>
          <a:p>
            <a:r>
              <a:rPr lang="en-US" sz="2000" dirty="0">
                <a:solidFill>
                  <a:schemeClr val="accent2"/>
                </a:solidFill>
              </a:rPr>
              <a:t>Asian Folklore</a:t>
            </a:r>
          </a:p>
          <a:p>
            <a:pPr marL="457200"/>
            <a:r>
              <a:rPr lang="en-US" sz="1700" dirty="0"/>
              <a:t>Rice Cake / Elixir of Life</a:t>
            </a:r>
          </a:p>
          <a:p>
            <a:pPr marL="457200"/>
            <a:r>
              <a:rPr lang="en-US" sz="1700" dirty="0"/>
              <a:t>Starving man and the rabbit</a:t>
            </a:r>
          </a:p>
          <a:p>
            <a:pPr marL="285750" indent="-285750">
              <a:buFont typeface="Arial" panose="020B0604020202020204" pitchFamily="34" charset="0"/>
              <a:buChar char="•"/>
            </a:pPr>
            <a:endParaRPr lang="en-US" sz="2000" dirty="0"/>
          </a:p>
          <a:p>
            <a:r>
              <a:rPr lang="en-US" sz="2000" dirty="0">
                <a:solidFill>
                  <a:schemeClr val="accent2"/>
                </a:solidFill>
              </a:rPr>
              <a:t>Native American Folklore</a:t>
            </a:r>
          </a:p>
          <a:p>
            <a:pPr marL="398463"/>
            <a:r>
              <a:rPr lang="en-US" sz="1700" dirty="0"/>
              <a:t>Starving man and the rabbit</a:t>
            </a:r>
          </a:p>
          <a:p>
            <a:pPr marL="398463"/>
            <a:r>
              <a:rPr lang="en-US" sz="1700" dirty="0" err="1"/>
              <a:t>Nanahuatzin</a:t>
            </a:r>
            <a:r>
              <a:rPr lang="en-US" sz="1700" dirty="0"/>
              <a:t> and </a:t>
            </a:r>
            <a:r>
              <a:rPr lang="en-US" sz="1700" dirty="0" err="1"/>
              <a:t>Tecciztecatl</a:t>
            </a:r>
            <a:endParaRPr lang="en-US" sz="1700" dirty="0"/>
          </a:p>
          <a:p>
            <a:pPr marL="398463"/>
            <a:r>
              <a:rPr lang="en-US" sz="1700" dirty="0"/>
              <a:t>Crane and the Rabbit</a:t>
            </a:r>
          </a:p>
        </p:txBody>
      </p:sp>
      <p:pic>
        <p:nvPicPr>
          <p:cNvPr id="5" name="Content Placeholder 4">
            <a:extLst>
              <a:ext uri="{FF2B5EF4-FFF2-40B4-BE49-F238E27FC236}">
                <a16:creationId xmlns:a16="http://schemas.microsoft.com/office/drawing/2014/main" id="{4BAB520E-D132-4D9E-B8E4-3C90BE321A45}"/>
              </a:ext>
            </a:extLst>
          </p:cNvPr>
          <p:cNvPicPr>
            <a:picLocks noGrp="1" noChangeAspect="1"/>
          </p:cNvPicPr>
          <p:nvPr>
            <p:ph idx="1"/>
          </p:nvPr>
        </p:nvPicPr>
        <p:blipFill>
          <a:blip r:embed="rId2"/>
          <a:stretch>
            <a:fillRect/>
          </a:stretch>
        </p:blipFill>
        <p:spPr>
          <a:xfrm>
            <a:off x="5888038" y="1100137"/>
            <a:ext cx="4762500" cy="4648200"/>
          </a:xfrm>
        </p:spPr>
      </p:pic>
    </p:spTree>
    <p:extLst>
      <p:ext uri="{BB962C8B-B14F-4D97-AF65-F5344CB8AC3E}">
        <p14:creationId xmlns:p14="http://schemas.microsoft.com/office/powerpoint/2010/main" val="3305932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94711788-DF80-444D-913E-68F678DC87FD}"/>
              </a:ext>
            </a:extLst>
          </p:cNvPr>
          <p:cNvPicPr>
            <a:picLocks noChangeAspect="1"/>
          </p:cNvPicPr>
          <p:nvPr/>
        </p:nvPicPr>
        <p:blipFill rotWithShape="1">
          <a:blip r:embed="rId2"/>
          <a:srcRect t="11776" b="11776"/>
          <a:stretch/>
        </p:blipFill>
        <p:spPr>
          <a:xfrm>
            <a:off x="0" y="0"/>
            <a:ext cx="12192000" cy="4366020"/>
          </a:xfrm>
          <a:prstGeom prst="rect">
            <a:avLst/>
          </a:prstGeom>
        </p:spPr>
      </p:pic>
      <p:sp>
        <p:nvSpPr>
          <p:cNvPr id="3" name="Rectangle 2">
            <a:extLst>
              <a:ext uri="{FF2B5EF4-FFF2-40B4-BE49-F238E27FC236}">
                <a16:creationId xmlns:a16="http://schemas.microsoft.com/office/drawing/2014/main" id="{7583C6E5-0D43-4512-AC93-EC951A9A603C}"/>
              </a:ext>
            </a:extLst>
          </p:cNvPr>
          <p:cNvSpPr/>
          <p:nvPr/>
        </p:nvSpPr>
        <p:spPr>
          <a:xfrm>
            <a:off x="798286" y="4665507"/>
            <a:ext cx="3722914" cy="1323439"/>
          </a:xfrm>
          <a:prstGeom prst="rect">
            <a:avLst/>
          </a:prstGeom>
        </p:spPr>
        <p:txBody>
          <a:bodyPr wrap="square">
            <a:spAutoFit/>
          </a:bodyPr>
          <a:lstStyle/>
          <a:p>
            <a:pPr algn="ctr"/>
            <a:r>
              <a:rPr lang="en-US" sz="2000" i="1" dirty="0">
                <a:solidFill>
                  <a:schemeClr val="accent2"/>
                </a:solidFill>
              </a:rPr>
              <a:t>Lander</a:t>
            </a:r>
          </a:p>
          <a:p>
            <a:pPr algn="ctr"/>
            <a:br>
              <a:rPr lang="en-US" sz="2000" i="1" dirty="0"/>
            </a:br>
            <a:r>
              <a:rPr lang="en-US" sz="2000" i="1" dirty="0" err="1"/>
              <a:t>Cháng'é</a:t>
            </a:r>
            <a:r>
              <a:rPr lang="en-US" sz="2000" i="1" dirty="0"/>
              <a:t> </a:t>
            </a:r>
            <a:r>
              <a:rPr lang="en-US" sz="2000" i="1" dirty="0" err="1"/>
              <a:t>sān</a:t>
            </a:r>
            <a:r>
              <a:rPr lang="en-US" sz="2000" i="1" dirty="0"/>
              <a:t> </a:t>
            </a:r>
            <a:r>
              <a:rPr lang="en-US" sz="2000" i="1" dirty="0" err="1"/>
              <a:t>hào</a:t>
            </a:r>
            <a:r>
              <a:rPr lang="en-US" sz="2000" i="1" dirty="0"/>
              <a:t> </a:t>
            </a:r>
          </a:p>
          <a:p>
            <a:pPr algn="ctr"/>
            <a:r>
              <a:rPr lang="en-US" sz="2000" i="1" dirty="0"/>
              <a:t>(</a:t>
            </a:r>
            <a:r>
              <a:rPr lang="en-US" sz="2000" i="1" dirty="0" err="1"/>
              <a:t>Chang’e</a:t>
            </a:r>
            <a:r>
              <a:rPr lang="en-US" sz="2000" i="1" dirty="0"/>
              <a:t> 3)</a:t>
            </a:r>
          </a:p>
        </p:txBody>
      </p:sp>
      <p:sp>
        <p:nvSpPr>
          <p:cNvPr id="4" name="Rectangle 3">
            <a:extLst>
              <a:ext uri="{FF2B5EF4-FFF2-40B4-BE49-F238E27FC236}">
                <a16:creationId xmlns:a16="http://schemas.microsoft.com/office/drawing/2014/main" id="{3407F552-A66D-4653-AEA5-27180110FB68}"/>
              </a:ext>
            </a:extLst>
          </p:cNvPr>
          <p:cNvSpPr/>
          <p:nvPr/>
        </p:nvSpPr>
        <p:spPr>
          <a:xfrm>
            <a:off x="6096000" y="4665507"/>
            <a:ext cx="6096000" cy="1323439"/>
          </a:xfrm>
          <a:prstGeom prst="rect">
            <a:avLst/>
          </a:prstGeom>
        </p:spPr>
        <p:txBody>
          <a:bodyPr>
            <a:spAutoFit/>
          </a:bodyPr>
          <a:lstStyle/>
          <a:p>
            <a:pPr algn="ctr"/>
            <a:r>
              <a:rPr lang="en-US" sz="2000" i="1" dirty="0">
                <a:solidFill>
                  <a:srgbClr val="00B0F0"/>
                </a:solidFill>
              </a:rPr>
              <a:t>Rover</a:t>
            </a:r>
          </a:p>
          <a:p>
            <a:pPr algn="ctr"/>
            <a:r>
              <a:rPr lang="en-US" sz="2000" i="1" dirty="0"/>
              <a:t>	</a:t>
            </a:r>
          </a:p>
          <a:p>
            <a:pPr algn="ctr"/>
            <a:r>
              <a:rPr lang="en-US" sz="2000" i="1" dirty="0" err="1"/>
              <a:t>Yùtù</a:t>
            </a:r>
            <a:endParaRPr lang="en-US" sz="2000" i="1" dirty="0"/>
          </a:p>
          <a:p>
            <a:pPr algn="ctr"/>
            <a:r>
              <a:rPr lang="en-US" sz="2000" i="1" dirty="0"/>
              <a:t>(Jade Rabbit) </a:t>
            </a:r>
            <a:endParaRPr lang="en-US" sz="2000" dirty="0"/>
          </a:p>
        </p:txBody>
      </p:sp>
    </p:spTree>
    <p:extLst>
      <p:ext uri="{BB962C8B-B14F-4D97-AF65-F5344CB8AC3E}">
        <p14:creationId xmlns:p14="http://schemas.microsoft.com/office/powerpoint/2010/main" val="261846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79C170-53E6-4CF5-B2AA-6D2DEC59BFDE}"/>
              </a:ext>
            </a:extLst>
          </p:cNvPr>
          <p:cNvSpPr>
            <a:spLocks noGrp="1"/>
          </p:cNvSpPr>
          <p:nvPr>
            <p:ph type="title"/>
          </p:nvPr>
        </p:nvSpPr>
        <p:spPr/>
        <p:txBody>
          <a:bodyPr/>
          <a:lstStyle/>
          <a:p>
            <a:pPr algn="ctr"/>
            <a:r>
              <a:rPr lang="en-US" dirty="0">
                <a:solidFill>
                  <a:srgbClr val="00B0F0"/>
                </a:solidFill>
              </a:rPr>
              <a:t>Apollo 11</a:t>
            </a:r>
          </a:p>
        </p:txBody>
      </p:sp>
      <p:sp>
        <p:nvSpPr>
          <p:cNvPr id="4" name="Content Placeholder 3">
            <a:extLst>
              <a:ext uri="{FF2B5EF4-FFF2-40B4-BE49-F238E27FC236}">
                <a16:creationId xmlns:a16="http://schemas.microsoft.com/office/drawing/2014/main" id="{6F185D44-9454-4415-9399-B5A91D7B27C1}"/>
              </a:ext>
            </a:extLst>
          </p:cNvPr>
          <p:cNvSpPr>
            <a:spLocks noGrp="1"/>
          </p:cNvSpPr>
          <p:nvPr>
            <p:ph idx="1"/>
          </p:nvPr>
        </p:nvSpPr>
        <p:spPr/>
        <p:txBody>
          <a:bodyPr>
            <a:normAutofit/>
          </a:bodyPr>
          <a:lstStyle/>
          <a:p>
            <a:pPr>
              <a:lnSpc>
                <a:spcPct val="100000"/>
              </a:lnSpc>
            </a:pPr>
            <a:endParaRPr lang="en-US" sz="2000" b="1" u="sng" dirty="0"/>
          </a:p>
          <a:p>
            <a:pPr marL="0" indent="0">
              <a:lnSpc>
                <a:spcPct val="100000"/>
              </a:lnSpc>
              <a:buNone/>
            </a:pPr>
            <a:r>
              <a:rPr lang="en-US" sz="2000" b="1" dirty="0">
                <a:solidFill>
                  <a:srgbClr val="00B0F0"/>
                </a:solidFill>
              </a:rPr>
              <a:t>Houston</a:t>
            </a:r>
            <a:r>
              <a:rPr lang="en-US" sz="2000" dirty="0"/>
              <a:t>: Among the large headlines concerning Apollo this morning, is one asking that you watch for a lovely girl with a big rabbit. An ancient legend says a beautiful Chinese girl called </a:t>
            </a:r>
            <a:r>
              <a:rPr lang="en-US" sz="2000" b="1" dirty="0">
                <a:solidFill>
                  <a:schemeClr val="accent2"/>
                </a:solidFill>
              </a:rPr>
              <a:t>Chang-O</a:t>
            </a:r>
            <a:r>
              <a:rPr lang="en-US" sz="2000" dirty="0"/>
              <a:t> has been living there for 4,000 years. It seems she was banished to the Moon because she stole the pill of immortality from her husband. You might also look for her companion, a large </a:t>
            </a:r>
            <a:r>
              <a:rPr lang="en-US" sz="2000" b="1" dirty="0">
                <a:solidFill>
                  <a:schemeClr val="accent2"/>
                </a:solidFill>
              </a:rPr>
              <a:t>Chinese rabbit</a:t>
            </a:r>
            <a:r>
              <a:rPr lang="en-US" sz="2000" dirty="0"/>
              <a:t>, who is easy to spot since he is always standing on his hind feet in the shade of a cinnamon tree. The name of the rabbit is not reported.</a:t>
            </a:r>
          </a:p>
          <a:p>
            <a:pPr>
              <a:lnSpc>
                <a:spcPct val="100000"/>
              </a:lnSpc>
            </a:pPr>
            <a:endParaRPr lang="en-US" sz="2000" dirty="0"/>
          </a:p>
          <a:p>
            <a:pPr marL="0" indent="0">
              <a:lnSpc>
                <a:spcPct val="100000"/>
              </a:lnSpc>
              <a:buNone/>
            </a:pPr>
            <a:r>
              <a:rPr lang="en-US" sz="2000" b="1" dirty="0">
                <a:solidFill>
                  <a:srgbClr val="00B0F0"/>
                </a:solidFill>
              </a:rPr>
              <a:t>Michael Collins</a:t>
            </a:r>
            <a:r>
              <a:rPr lang="en-US" sz="2000" dirty="0"/>
              <a:t>: Okay. We'll keep a close eye out for the </a:t>
            </a:r>
            <a:r>
              <a:rPr lang="en-US" sz="2000" b="1" dirty="0">
                <a:solidFill>
                  <a:schemeClr val="accent2"/>
                </a:solidFill>
              </a:rPr>
              <a:t>bunny girl</a:t>
            </a:r>
            <a:r>
              <a:rPr lang="en-US" sz="2000" dirty="0"/>
              <a:t>.</a:t>
            </a:r>
          </a:p>
          <a:p>
            <a:pPr>
              <a:lnSpc>
                <a:spcPct val="100000"/>
              </a:lnSpc>
            </a:pPr>
            <a:endParaRPr lang="en-US" sz="2000" dirty="0"/>
          </a:p>
          <a:p>
            <a:pPr marL="0" indent="0">
              <a:lnSpc>
                <a:spcPct val="100000"/>
              </a:lnSpc>
              <a:buNone/>
            </a:pPr>
            <a:endParaRPr lang="en-US" sz="2000" dirty="0"/>
          </a:p>
        </p:txBody>
      </p:sp>
    </p:spTree>
    <p:extLst>
      <p:ext uri="{BB962C8B-B14F-4D97-AF65-F5344CB8AC3E}">
        <p14:creationId xmlns:p14="http://schemas.microsoft.com/office/powerpoint/2010/main" val="198683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FF05-67CA-45E2-AA0E-A3A583DE6663}"/>
              </a:ext>
            </a:extLst>
          </p:cNvPr>
          <p:cNvSpPr>
            <a:spLocks noGrp="1"/>
          </p:cNvSpPr>
          <p:nvPr>
            <p:ph type="title"/>
          </p:nvPr>
        </p:nvSpPr>
        <p:spPr/>
        <p:txBody>
          <a:bodyPr/>
          <a:lstStyle/>
          <a:p>
            <a:pPr algn="ctr"/>
            <a:r>
              <a:rPr lang="en-US" dirty="0">
                <a:solidFill>
                  <a:srgbClr val="00B0F0"/>
                </a:solidFill>
              </a:rPr>
              <a:t>New and Full Moons</a:t>
            </a:r>
          </a:p>
        </p:txBody>
      </p:sp>
      <p:pic>
        <p:nvPicPr>
          <p:cNvPr id="1026" name="Picture 2" descr="https://i1.wp.com/conectica.com/wp-content/uploads/2016/12/eclipse-solar-total.jpg?fit=1010%2C537&amp;ssl=1">
            <a:extLst>
              <a:ext uri="{FF2B5EF4-FFF2-40B4-BE49-F238E27FC236}">
                <a16:creationId xmlns:a16="http://schemas.microsoft.com/office/drawing/2014/main" id="{F4FBB44F-31D5-46D7-A6AC-9B75F406943A}"/>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40026"/>
          <a:stretch/>
        </p:blipFill>
        <p:spPr bwMode="auto">
          <a:xfrm>
            <a:off x="1110250" y="2039248"/>
            <a:ext cx="4908310" cy="4351338"/>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1600/1*8lC_oBawLumIIVWQZEJqUA.jpeg">
            <a:extLst>
              <a:ext uri="{FF2B5EF4-FFF2-40B4-BE49-F238E27FC236}">
                <a16:creationId xmlns:a16="http://schemas.microsoft.com/office/drawing/2014/main" id="{0BEF3E69-E272-4B97-899A-B81BC6ABF797}"/>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035929"/>
            <a:ext cx="5181600" cy="393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96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E97C-68C2-4F13-B851-21465A64CDAB}"/>
              </a:ext>
            </a:extLst>
          </p:cNvPr>
          <p:cNvSpPr>
            <a:spLocks noGrp="1"/>
          </p:cNvSpPr>
          <p:nvPr>
            <p:ph type="title"/>
          </p:nvPr>
        </p:nvSpPr>
        <p:spPr/>
        <p:txBody>
          <a:bodyPr/>
          <a:lstStyle/>
          <a:p>
            <a:pPr algn="ctr"/>
            <a:r>
              <a:rPr lang="en-US" dirty="0">
                <a:solidFill>
                  <a:srgbClr val="00B0F0"/>
                </a:solidFill>
              </a:rPr>
              <a:t>Crescent Moon</a:t>
            </a:r>
          </a:p>
        </p:txBody>
      </p:sp>
      <p:pic>
        <p:nvPicPr>
          <p:cNvPr id="5" name="Content Placeholder 7">
            <a:extLst>
              <a:ext uri="{FF2B5EF4-FFF2-40B4-BE49-F238E27FC236}">
                <a16:creationId xmlns:a16="http://schemas.microsoft.com/office/drawing/2014/main" id="{ECABD801-5944-4C7B-844B-3BD5CC6A8C38}"/>
              </a:ext>
            </a:extLst>
          </p:cNvPr>
          <p:cNvPicPr>
            <a:picLocks noGrp="1" noChangeAspect="1"/>
          </p:cNvPicPr>
          <p:nvPr>
            <p:ph sz="half" idx="1"/>
          </p:nvPr>
        </p:nvPicPr>
        <p:blipFill>
          <a:blip r:embed="rId2" cstate="print">
            <a:extLst>
              <a:ext uri="{28A0092B-C50C-407E-A947-70E740481C1C}">
                <a14:useLocalDpi xmlns:a14="http://schemas.microsoft.com/office/drawing/2010/main"/>
              </a:ext>
            </a:extLst>
          </a:blip>
          <a:stretch>
            <a:fillRect/>
          </a:stretch>
        </p:blipFill>
        <p:spPr>
          <a:xfrm>
            <a:off x="1061951" y="1972988"/>
            <a:ext cx="4734098" cy="4056611"/>
          </a:xfrm>
        </p:spPr>
      </p:pic>
      <p:pic>
        <p:nvPicPr>
          <p:cNvPr id="6" name="Content Placeholder 11">
            <a:extLst>
              <a:ext uri="{FF2B5EF4-FFF2-40B4-BE49-F238E27FC236}">
                <a16:creationId xmlns:a16="http://schemas.microsoft.com/office/drawing/2014/main" id="{5768938F-22C0-4D28-A83C-13C39C2B522F}"/>
              </a:ext>
            </a:extLst>
          </p:cNvPr>
          <p:cNvPicPr>
            <a:picLocks noGrp="1" noChangeAspect="1"/>
          </p:cNvPicPr>
          <p:nvPr>
            <p:ph sz="half" idx="2"/>
          </p:nvPr>
        </p:nvPicPr>
        <p:blipFill>
          <a:blip r:embed="rId3" cstate="print">
            <a:extLst>
              <a:ext uri="{28A0092B-C50C-407E-A947-70E740481C1C}">
                <a14:useLocalDpi xmlns:a14="http://schemas.microsoft.com/office/drawing/2010/main"/>
              </a:ext>
            </a:extLst>
          </a:blip>
          <a:stretch>
            <a:fillRect/>
          </a:stretch>
        </p:blipFill>
        <p:spPr>
          <a:xfrm>
            <a:off x="6271260" y="1968832"/>
            <a:ext cx="4983480" cy="4064924"/>
          </a:xfrm>
        </p:spPr>
      </p:pic>
    </p:spTree>
    <p:extLst>
      <p:ext uri="{BB962C8B-B14F-4D97-AF65-F5344CB8AC3E}">
        <p14:creationId xmlns:p14="http://schemas.microsoft.com/office/powerpoint/2010/main" val="3764594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C41C2-0E48-46D4-A6AF-FB862ACA5E17}"/>
              </a:ext>
            </a:extLst>
          </p:cNvPr>
          <p:cNvSpPr>
            <a:spLocks noGrp="1"/>
          </p:cNvSpPr>
          <p:nvPr>
            <p:ph type="title"/>
          </p:nvPr>
        </p:nvSpPr>
        <p:spPr/>
        <p:txBody>
          <a:bodyPr/>
          <a:lstStyle/>
          <a:p>
            <a:pPr algn="ctr"/>
            <a:r>
              <a:rPr lang="en-US" dirty="0">
                <a:solidFill>
                  <a:srgbClr val="00B0F0"/>
                </a:solidFill>
              </a:rPr>
              <a:t>Gibbous Moon</a:t>
            </a:r>
          </a:p>
        </p:txBody>
      </p:sp>
      <p:pic>
        <p:nvPicPr>
          <p:cNvPr id="5" name="Content Placeholder 5">
            <a:extLst>
              <a:ext uri="{FF2B5EF4-FFF2-40B4-BE49-F238E27FC236}">
                <a16:creationId xmlns:a16="http://schemas.microsoft.com/office/drawing/2014/main" id="{5EE0D6F1-621F-42B4-AD58-81BEF7E4686B}"/>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487424" y="1974374"/>
            <a:ext cx="3883152" cy="4053840"/>
          </a:xfrm>
        </p:spPr>
      </p:pic>
      <p:pic>
        <p:nvPicPr>
          <p:cNvPr id="6" name="Content Placeholder 10">
            <a:extLst>
              <a:ext uri="{FF2B5EF4-FFF2-40B4-BE49-F238E27FC236}">
                <a16:creationId xmlns:a16="http://schemas.microsoft.com/office/drawing/2014/main" id="{CF01B585-8B72-49EE-8AB0-E21F5A9E47B9}"/>
              </a:ext>
            </a:extLst>
          </p:cNvPr>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7174992" y="1971326"/>
            <a:ext cx="3176016" cy="4059936"/>
          </a:xfrm>
        </p:spPr>
      </p:pic>
    </p:spTree>
    <p:extLst>
      <p:ext uri="{BB962C8B-B14F-4D97-AF65-F5344CB8AC3E}">
        <p14:creationId xmlns:p14="http://schemas.microsoft.com/office/powerpoint/2010/main" val="3524864049"/>
      </p:ext>
    </p:extLst>
  </p:cSld>
  <p:clrMapOvr>
    <a:masterClrMapping/>
  </p:clrMapOvr>
</p:sld>
</file>

<file path=ppt/theme/theme1.xml><?xml version="1.0" encoding="utf-8"?>
<a:theme xmlns:a="http://schemas.openxmlformats.org/drawingml/2006/main" name="Melancholy abstract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ancholy abstract design slides.potx" id="{0C631111-0761-4095-80FF-907E1270642A}" vid="{4C722CC6-EA24-4B9B-A48E-3EC5DC6964FB}"/>
    </a:ext>
  </a:extLst>
</a:theme>
</file>

<file path=docProps/app.xml><?xml version="1.0" encoding="utf-8"?>
<Properties xmlns="http://schemas.openxmlformats.org/officeDocument/2006/extended-properties" xmlns:vt="http://schemas.openxmlformats.org/officeDocument/2006/docPropsVTypes">
  <Template>Melancholy abstract design slides</Template>
  <TotalTime>142</TotalTime>
  <Words>308</Words>
  <Application>Microsoft Office PowerPoint</Application>
  <PresentationFormat>Widescreen</PresentationFormat>
  <Paragraphs>94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Cambria Math</vt:lpstr>
      <vt:lpstr>Century Gothic</vt:lpstr>
      <vt:lpstr>Ink Free</vt:lpstr>
      <vt:lpstr>Wingdings</vt:lpstr>
      <vt:lpstr>Melancholy abstract design template</vt:lpstr>
      <vt:lpstr>The Moon</vt:lpstr>
      <vt:lpstr>Hjúki &amp; Bil Jack &amp; Jill</vt:lpstr>
      <vt:lpstr>Hjúki &amp; Bil Jack &amp; Jill</vt:lpstr>
      <vt:lpstr>Moon Rabbit</vt:lpstr>
      <vt:lpstr>PowerPoint Presentation</vt:lpstr>
      <vt:lpstr>Apollo 11</vt:lpstr>
      <vt:lpstr>New and Full Moons</vt:lpstr>
      <vt:lpstr>Crescent Moon</vt:lpstr>
      <vt:lpstr>Gibbous Moon</vt:lpstr>
      <vt:lpstr>First and Last Quarter</vt:lpstr>
      <vt:lpstr>Waxing &amp; Waning</vt:lpstr>
      <vt:lpstr>Telescopes 101</vt:lpstr>
      <vt:lpstr>Field of View</vt:lpstr>
      <vt:lpstr>Magnification</vt:lpstr>
      <vt:lpstr>Magnification</vt:lpstr>
      <vt:lpstr>Field of View  vs.  Magnification</vt:lpstr>
      <vt:lpstr>PowerPoint Presentation</vt:lpstr>
      <vt:lpstr>Solution?</vt:lpstr>
      <vt:lpstr>Use a bigger telescope!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Moon</dc:title>
  <dc:creator>Brandon Bergerud</dc:creator>
  <cp:lastModifiedBy>Brandon Bergerud</cp:lastModifiedBy>
  <cp:revision>15</cp:revision>
  <dcterms:created xsi:type="dcterms:W3CDTF">2018-09-05T18:50:09Z</dcterms:created>
  <dcterms:modified xsi:type="dcterms:W3CDTF">2018-09-12T21:23:34Z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74064600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